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7.xml" ContentType="application/vnd.openxmlformats-officedocument.presentationml.tags+xml"/>
  <Override PartName="/ppt/notesSlides/notesSlide4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8.xml" ContentType="application/vnd.openxmlformats-officedocument.presentationml.tags+xml"/>
  <Override PartName="/ppt/notesSlides/notesSlide4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9.xml" ContentType="application/vnd.openxmlformats-officedocument.presentationml.tags+xml"/>
  <Override PartName="/ppt/notesSlides/notesSlide7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0.xml" ContentType="application/vnd.openxmlformats-officedocument.presentationml.tags+xml"/>
  <Override PartName="/ppt/notesSlides/notesSlide7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8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8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8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8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87.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88.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89.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0.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ags/tag12.xml" ContentType="application/vnd.openxmlformats-officedocument.presentationml.tags+xml"/>
  <Override PartName="/ppt/notesSlides/notesSlide10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0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0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0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13.xml" ContentType="application/vnd.openxmlformats-officedocument.presentationml.tags+xml"/>
  <Override PartName="/ppt/notesSlides/notesSlide11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13.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14.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15.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16.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17.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18.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19.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14.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15.xml" ContentType="application/vnd.openxmlformats-officedocument.presentationml.tags+xml"/>
  <Override PartName="/ppt/notesSlides/notesSlide132.xml" ContentType="application/vnd.openxmlformats-officedocument.presentationml.notesSlide+xml"/>
  <Override PartName="/ppt/tags/tag16.xml" ContentType="application/vnd.openxmlformats-officedocument.presentationml.tags+xml"/>
  <Override PartName="/ppt/notesSlides/notesSlide133.xml" ContentType="application/vnd.openxmlformats-officedocument.presentationml.notesSlide+xml"/>
  <Override PartName="/ppt/tags/tag17.xml" ContentType="application/vnd.openxmlformats-officedocument.presentationml.tags+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handoutMasterIdLst>
    <p:handoutMasterId r:id="rId138"/>
  </p:handoutMasterIdLst>
  <p:sldIdLst>
    <p:sldId id="1534" r:id="rId2"/>
    <p:sldId id="1535" r:id="rId3"/>
    <p:sldId id="1530" r:id="rId4"/>
    <p:sldId id="1536" r:id="rId5"/>
    <p:sldId id="267" r:id="rId6"/>
    <p:sldId id="272" r:id="rId7"/>
    <p:sldId id="1394" r:id="rId8"/>
    <p:sldId id="1632" r:id="rId9"/>
    <p:sldId id="1733" r:id="rId10"/>
    <p:sldId id="1734" r:id="rId11"/>
    <p:sldId id="1735" r:id="rId12"/>
    <p:sldId id="1736" r:id="rId13"/>
    <p:sldId id="1737" r:id="rId14"/>
    <p:sldId id="4231" r:id="rId15"/>
    <p:sldId id="4232" r:id="rId16"/>
    <p:sldId id="4233" r:id="rId17"/>
    <p:sldId id="1549" r:id="rId18"/>
    <p:sldId id="4234" r:id="rId19"/>
    <p:sldId id="4235" r:id="rId20"/>
    <p:sldId id="1738" r:id="rId21"/>
    <p:sldId id="4236" r:id="rId22"/>
    <p:sldId id="4237" r:id="rId23"/>
    <p:sldId id="1739" r:id="rId24"/>
    <p:sldId id="4238" r:id="rId25"/>
    <p:sldId id="4239" r:id="rId26"/>
    <p:sldId id="4240" r:id="rId27"/>
    <p:sldId id="4241" r:id="rId28"/>
    <p:sldId id="4242" r:id="rId29"/>
    <p:sldId id="4243" r:id="rId30"/>
    <p:sldId id="1546" r:id="rId31"/>
    <p:sldId id="1654" r:id="rId32"/>
    <p:sldId id="1656" r:id="rId33"/>
    <p:sldId id="4244" r:id="rId34"/>
    <p:sldId id="4245" r:id="rId35"/>
    <p:sldId id="4246" r:id="rId36"/>
    <p:sldId id="4247" r:id="rId37"/>
    <p:sldId id="4248" r:id="rId38"/>
    <p:sldId id="1593" r:id="rId39"/>
    <p:sldId id="1660" r:id="rId40"/>
    <p:sldId id="1597" r:id="rId41"/>
    <p:sldId id="1740" r:id="rId42"/>
    <p:sldId id="1599" r:id="rId43"/>
    <p:sldId id="1741" r:id="rId44"/>
    <p:sldId id="1661" r:id="rId45"/>
    <p:sldId id="1742" r:id="rId46"/>
    <p:sldId id="1743" r:id="rId47"/>
    <p:sldId id="1744" r:id="rId48"/>
    <p:sldId id="1454" r:id="rId49"/>
    <p:sldId id="1455" r:id="rId50"/>
    <p:sldId id="1495" r:id="rId51"/>
    <p:sldId id="1665" r:id="rId52"/>
    <p:sldId id="1610" r:id="rId53"/>
    <p:sldId id="1611" r:id="rId54"/>
    <p:sldId id="1458" r:id="rId55"/>
    <p:sldId id="1559" r:id="rId56"/>
    <p:sldId id="1461" r:id="rId57"/>
    <p:sldId id="1612" r:id="rId58"/>
    <p:sldId id="1613" r:id="rId59"/>
    <p:sldId id="1614" r:id="rId60"/>
    <p:sldId id="1668" r:id="rId61"/>
    <p:sldId id="1667" r:id="rId62"/>
    <p:sldId id="1666" r:id="rId63"/>
    <p:sldId id="1615" r:id="rId64"/>
    <p:sldId id="1470" r:id="rId65"/>
    <p:sldId id="1568" r:id="rId66"/>
    <p:sldId id="1571" r:id="rId67"/>
    <p:sldId id="1570" r:id="rId68"/>
    <p:sldId id="1569" r:id="rId69"/>
    <p:sldId id="1457" r:id="rId70"/>
    <p:sldId id="1498" r:id="rId71"/>
    <p:sldId id="1670" r:id="rId72"/>
    <p:sldId id="1669" r:id="rId73"/>
    <p:sldId id="1499" r:id="rId74"/>
    <p:sldId id="1500" r:id="rId75"/>
    <p:sldId id="1504" r:id="rId76"/>
    <p:sldId id="1601" r:id="rId77"/>
    <p:sldId id="1671" r:id="rId78"/>
    <p:sldId id="1672" r:id="rId79"/>
    <p:sldId id="1473" r:id="rId80"/>
    <p:sldId id="1474" r:id="rId81"/>
    <p:sldId id="1506" r:id="rId82"/>
    <p:sldId id="1673" r:id="rId83"/>
    <p:sldId id="1475" r:id="rId84"/>
    <p:sldId id="1508" r:id="rId85"/>
    <p:sldId id="1478" r:id="rId86"/>
    <p:sldId id="1479" r:id="rId87"/>
    <p:sldId id="1481" r:id="rId88"/>
    <p:sldId id="1482" r:id="rId89"/>
    <p:sldId id="1676" r:id="rId90"/>
    <p:sldId id="1675" r:id="rId91"/>
    <p:sldId id="1674" r:id="rId92"/>
    <p:sldId id="1577" r:id="rId93"/>
    <p:sldId id="1483" r:id="rId94"/>
    <p:sldId id="1575" r:id="rId95"/>
    <p:sldId id="1574" r:id="rId96"/>
    <p:sldId id="1573" r:id="rId97"/>
    <p:sldId id="1576" r:id="rId98"/>
    <p:sldId id="1578" r:id="rId99"/>
    <p:sldId id="1603" r:id="rId100"/>
    <p:sldId id="1604" r:id="rId101"/>
    <p:sldId id="1677" r:id="rId102"/>
    <p:sldId id="1476" r:id="rId103"/>
    <p:sldId id="1579" r:id="rId104"/>
    <p:sldId id="1580" r:id="rId105"/>
    <p:sldId id="1581" r:id="rId106"/>
    <p:sldId id="1582" r:id="rId107"/>
    <p:sldId id="1584" r:id="rId108"/>
    <p:sldId id="1585" r:id="rId109"/>
    <p:sldId id="1605" r:id="rId110"/>
    <p:sldId id="1606" r:id="rId111"/>
    <p:sldId id="1607" r:id="rId112"/>
    <p:sldId id="1608" r:id="rId113"/>
    <p:sldId id="1678" r:id="rId114"/>
    <p:sldId id="1486" r:id="rId115"/>
    <p:sldId id="1490" r:id="rId116"/>
    <p:sldId id="1586" r:id="rId117"/>
    <p:sldId id="1491" r:id="rId118"/>
    <p:sldId id="1492" r:id="rId119"/>
    <p:sldId id="1679" r:id="rId120"/>
    <p:sldId id="1587" r:id="rId121"/>
    <p:sldId id="1680" r:id="rId122"/>
    <p:sldId id="1588" r:id="rId123"/>
    <p:sldId id="1682" r:id="rId124"/>
    <p:sldId id="1681" r:id="rId125"/>
    <p:sldId id="1746" r:id="rId126"/>
    <p:sldId id="1747" r:id="rId127"/>
    <p:sldId id="1748" r:id="rId128"/>
    <p:sldId id="1590" r:id="rId129"/>
    <p:sldId id="4217" r:id="rId130"/>
    <p:sldId id="4218" r:id="rId131"/>
    <p:sldId id="1592" r:id="rId132"/>
    <p:sldId id="1532" r:id="rId133"/>
    <p:sldId id="1758" r:id="rId134"/>
    <p:sldId id="1759" r:id="rId135"/>
    <p:sldId id="4230" r:id="rId13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7" autoAdjust="0"/>
    <p:restoredTop sz="71756" autoAdjust="0"/>
  </p:normalViewPr>
  <p:slideViewPr>
    <p:cSldViewPr snapToGrid="0" snapToObjects="1">
      <p:cViewPr varScale="1">
        <p:scale>
          <a:sx n="76" d="100"/>
          <a:sy n="76" d="100"/>
        </p:scale>
        <p:origin x="1480" y="192"/>
      </p:cViewPr>
      <p:guideLst>
        <p:guide orient="horz" pos="2159"/>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a:latin typeface="SimSun" charset="-122"/>
              <a:ea typeface="SimSun" charset="-122"/>
              <a:cs typeface="SimSun" charset="-122"/>
            </a:rPr>
            <a:t>管理经济学</a:t>
          </a: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a:t>
          </a:r>
          <a:r>
            <a:rPr lang="zh-CN" altLang="en-US" sz="2400" dirty="0">
              <a:latin typeface="SimSun" charset="-122"/>
              <a:ea typeface="SimSun" charset="-122"/>
              <a:cs typeface="SimSun" charset="-122"/>
            </a:rPr>
            <a:t> 章 导论</a:t>
          </a: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2</a:t>
          </a:r>
          <a:r>
            <a:rPr lang="zh-CN" altLang="en-US" sz="2400" dirty="0">
              <a:latin typeface="SimSun" charset="-122"/>
              <a:ea typeface="SimSun" charset="-122"/>
              <a:cs typeface="SimSun" charset="-122"/>
            </a:rPr>
            <a:t> 章 供求分析</a:t>
          </a: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6</a:t>
          </a:r>
          <a:r>
            <a:rPr lang="zh-CN" altLang="en-US" sz="2400" dirty="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3</a:t>
          </a:r>
          <a:r>
            <a:rPr lang="zh-CN" altLang="en-US" sz="2400" dirty="0">
              <a:latin typeface="SimSun" charset="-122"/>
              <a:ea typeface="SimSun" charset="-122"/>
              <a:cs typeface="SimSun" charset="-122"/>
            </a:rPr>
            <a:t> 章 消费者效用分析</a:t>
          </a: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4</a:t>
          </a:r>
          <a:r>
            <a:rPr lang="zh-CN" altLang="en-US" sz="2400" dirty="0">
              <a:latin typeface="SimSun" charset="-122"/>
              <a:ea typeface="SimSun" charset="-122"/>
              <a:cs typeface="SimSun" charset="-122"/>
            </a:rPr>
            <a:t> 章 需求弹性与供给弹性分析</a:t>
          </a: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5</a:t>
          </a:r>
          <a:r>
            <a:rPr lang="zh-CN" altLang="en-US" sz="2400" dirty="0">
              <a:latin typeface="SimSun" charset="-122"/>
              <a:ea typeface="SimSun" charset="-122"/>
              <a:cs typeface="SimSun" charset="-122"/>
            </a:rPr>
            <a:t> 章 生产要素投入的决策分析</a:t>
          </a: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12</a:t>
          </a:r>
          <a:r>
            <a:rPr lang="zh-CN" altLang="en-US" sz="2400" dirty="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a:ln>
          <a:solidFill>
            <a:srgbClr val="C00000"/>
          </a:solidFill>
        </a:ln>
      </dgm:spPr>
      <dgm:t>
        <a:bodyPr/>
        <a:lstStyle/>
        <a:p>
          <a:pPr algn="l"/>
          <a:r>
            <a:rPr lang="zh-CN" altLang="en-US" sz="2400" dirty="0">
              <a:solidFill>
                <a:srgbClr val="C00000"/>
              </a:solidFill>
              <a:latin typeface="SimSun" charset="-122"/>
              <a:ea typeface="SimSun" charset="-122"/>
              <a:cs typeface="SimSun" charset="-122"/>
            </a:rPr>
            <a:t>第</a:t>
          </a:r>
          <a:r>
            <a:rPr lang="en-US" altLang="zh-CN" sz="2400" dirty="0">
              <a:solidFill>
                <a:srgbClr val="C00000"/>
              </a:solidFill>
              <a:latin typeface="SimSun" charset="-122"/>
              <a:ea typeface="SimSun" charset="-122"/>
              <a:cs typeface="SimSun" charset="-122"/>
            </a:rPr>
            <a:t>7</a:t>
          </a:r>
          <a:r>
            <a:rPr lang="zh-CN" altLang="en-US" sz="2400" dirty="0">
              <a:solidFill>
                <a:srgbClr val="C00000"/>
              </a:solidFill>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8</a:t>
          </a:r>
          <a:r>
            <a:rPr lang="zh-CN" altLang="en-US" sz="2400" dirty="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9</a:t>
          </a:r>
          <a:r>
            <a:rPr lang="zh-CN" altLang="en-US" sz="2400" dirty="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10</a:t>
          </a:r>
          <a:r>
            <a:rPr lang="zh-CN" altLang="en-US" sz="2400" dirty="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11</a:t>
          </a:r>
          <a:r>
            <a:rPr lang="zh-CN" altLang="en-US" sz="2400" dirty="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12"/>
      <dgm:spPr/>
    </dgm:pt>
    <dgm:pt modelId="{F726EDD3-E670-9B47-8786-4F599884289D}" type="pres">
      <dgm:prSet presAssocID="{A73DCD64-89DF-3E4C-9543-0D417B51464E}" presName="connTx" presStyleLbl="parChTrans1D2" presStyleIdx="0" presStyleCnt="1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pt>
    <dgm:pt modelId="{30463D07-8E7F-3146-97CE-76CE82648742}" type="pres">
      <dgm:prSet presAssocID="{DD5BF61D-B843-C744-B9A9-3312A1287EF4}" presName="level3hierChild" presStyleCnt="0"/>
      <dgm:spPr/>
    </dgm:pt>
    <dgm:pt modelId="{1F2800E8-CF94-FD43-8D0E-7E4B278315B1}" type="pres">
      <dgm:prSet presAssocID="{45267C76-6276-B44A-878A-9D61B556EBD7}" presName="conn2-1" presStyleLbl="parChTrans1D2" presStyleIdx="1" presStyleCnt="12"/>
      <dgm:spPr/>
    </dgm:pt>
    <dgm:pt modelId="{938A9782-2B6B-8141-99DA-6568305E0C38}" type="pres">
      <dgm:prSet presAssocID="{45267C76-6276-B44A-878A-9D61B556EBD7}" presName="connTx" presStyleLbl="parChTrans1D2" presStyleIdx="1" presStyleCnt="12"/>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pt>
    <dgm:pt modelId="{F9C8551A-E3F5-1A41-9D81-BA411262A93F}" type="pres">
      <dgm:prSet presAssocID="{9BA062DA-6B7A-FC4F-B1BB-7CC4C74C72CE}" presName="level3hierChild" presStyleCnt="0"/>
      <dgm:spPr/>
    </dgm:pt>
    <dgm:pt modelId="{F23CCF4A-0F02-B643-86DA-D7F6CBD2CB37}" type="pres">
      <dgm:prSet presAssocID="{B40B3CEB-0D29-1B44-8A52-6DA3DBB9DFF8}" presName="conn2-1" presStyleLbl="parChTrans1D2" presStyleIdx="2" presStyleCnt="12"/>
      <dgm:spPr/>
    </dgm:pt>
    <dgm:pt modelId="{86270928-55DA-8D45-B5F7-CCC26D5CD5C5}" type="pres">
      <dgm:prSet presAssocID="{B40B3CEB-0D29-1B44-8A52-6DA3DBB9DFF8}" presName="connTx" presStyleLbl="parChTrans1D2" presStyleIdx="2" presStyleCnt="12"/>
      <dgm:spPr/>
    </dgm:pt>
    <dgm:pt modelId="{24B9ADD3-B7B6-0948-A5B4-DEF0345E911E}" type="pres">
      <dgm:prSet presAssocID="{D16A4600-D4DE-E242-BA16-F1E62B9DD85E}" presName="root2" presStyleCnt="0"/>
      <dgm:spPr/>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pt>
    <dgm:pt modelId="{C002F34D-29F7-054C-94FA-D3E01EC8CF0A}" type="pres">
      <dgm:prSet presAssocID="{D16A4600-D4DE-E242-BA16-F1E62B9DD85E}" presName="level3hierChild" presStyleCnt="0"/>
      <dgm:spPr/>
    </dgm:pt>
    <dgm:pt modelId="{BF3B09D1-E8E8-0A4F-9573-99448D99561B}" type="pres">
      <dgm:prSet presAssocID="{887E1BA4-75F1-894D-A744-FE9FD680F190}" presName="conn2-1" presStyleLbl="parChTrans1D2" presStyleIdx="3" presStyleCnt="12"/>
      <dgm:spPr/>
    </dgm:pt>
    <dgm:pt modelId="{E7F00E80-BF27-5546-BA55-1448BC72D880}" type="pres">
      <dgm:prSet presAssocID="{887E1BA4-75F1-894D-A744-FE9FD680F190}" presName="connTx" presStyleLbl="parChTrans1D2" presStyleIdx="3" presStyleCnt="12"/>
      <dgm:spPr/>
    </dgm:pt>
    <dgm:pt modelId="{EB73FD6D-7D88-1C4D-A0D2-0E26216B76B3}" type="pres">
      <dgm:prSet presAssocID="{6221EB94-F10F-E340-8A99-80CCB2C05679}" presName="root2" presStyleCnt="0"/>
      <dgm:spPr/>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pt>
    <dgm:pt modelId="{F3EF56C7-CBF7-3B4B-8E99-45B4D2BFD1FA}" type="pres">
      <dgm:prSet presAssocID="{6221EB94-F10F-E340-8A99-80CCB2C05679}" presName="level3hierChild" presStyleCnt="0"/>
      <dgm:spPr/>
    </dgm:pt>
    <dgm:pt modelId="{D205D4C6-038E-044A-A3BA-7E795737A05F}" type="pres">
      <dgm:prSet presAssocID="{9C335C71-1A3C-1941-AC2D-078DDEFA8186}" presName="conn2-1" presStyleLbl="parChTrans1D2" presStyleIdx="4" presStyleCnt="12"/>
      <dgm:spPr/>
    </dgm:pt>
    <dgm:pt modelId="{6396734B-FFF4-384D-A9D1-7B3460829391}" type="pres">
      <dgm:prSet presAssocID="{9C335C71-1A3C-1941-AC2D-078DDEFA8186}" presName="connTx" presStyleLbl="parChTrans1D2" presStyleIdx="4" presStyleCnt="12"/>
      <dgm:spPr/>
    </dgm:pt>
    <dgm:pt modelId="{B7193BB4-EBFB-F94D-B9B5-45803EE52DBC}" type="pres">
      <dgm:prSet presAssocID="{F9CE41E7-9A25-2840-A52B-63F93B3B548E}" presName="root2" presStyleCnt="0"/>
      <dgm:spPr/>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pt>
    <dgm:pt modelId="{36172B95-994F-3849-A5C6-A00A882569A7}" type="pres">
      <dgm:prSet presAssocID="{F9CE41E7-9A25-2840-A52B-63F93B3B548E}" presName="level3hierChild" presStyleCnt="0"/>
      <dgm:spPr/>
    </dgm:pt>
    <dgm:pt modelId="{D87FA41A-845D-0742-BFE6-B20A8A85E955}" type="pres">
      <dgm:prSet presAssocID="{6CB7309F-D8D5-EE42-A792-5DBC6DD2FA19}" presName="conn2-1" presStyleLbl="parChTrans1D2" presStyleIdx="5" presStyleCnt="12"/>
      <dgm:spPr/>
    </dgm:pt>
    <dgm:pt modelId="{23ABB7CA-867F-A94E-86EF-7DB36A9DC8CA}" type="pres">
      <dgm:prSet presAssocID="{6CB7309F-D8D5-EE42-A792-5DBC6DD2FA19}" presName="connTx" presStyleLbl="parChTrans1D2" presStyleIdx="5" presStyleCnt="12"/>
      <dgm:spPr/>
    </dgm:pt>
    <dgm:pt modelId="{F5E40523-D54A-C94B-B68A-891E33491C33}" type="pres">
      <dgm:prSet presAssocID="{B66F832D-4D17-F842-A04B-51EF67D9557A}" presName="root2" presStyleCnt="0"/>
      <dgm:spPr/>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pt>
    <dgm:pt modelId="{3FA3A4FE-4A72-6F4A-9A04-17836A776012}" type="pres">
      <dgm:prSet presAssocID="{B66F832D-4D17-F842-A04B-51EF67D9557A}" presName="level3hierChild" presStyleCnt="0"/>
      <dgm:spPr/>
    </dgm:pt>
    <dgm:pt modelId="{A3F7329B-086E-6C4A-9619-9EFEE1A157E2}" type="pres">
      <dgm:prSet presAssocID="{F45AB31B-DF60-844C-AE68-2F77BA5FCE99}" presName="conn2-1" presStyleLbl="parChTrans1D2" presStyleIdx="6" presStyleCnt="12"/>
      <dgm:spPr/>
    </dgm:pt>
    <dgm:pt modelId="{64733200-66FF-514C-975E-6A30586E77DF}" type="pres">
      <dgm:prSet presAssocID="{F45AB31B-DF60-844C-AE68-2F77BA5FCE99}" presName="connTx" presStyleLbl="parChTrans1D2" presStyleIdx="6" presStyleCnt="12"/>
      <dgm:spPr/>
    </dgm:pt>
    <dgm:pt modelId="{A72AC503-0D89-0F40-91DC-8C40B1A372F1}" type="pres">
      <dgm:prSet presAssocID="{2F57CDBE-DE3A-174D-8DED-5B182C37B8FF}" presName="root2" presStyleCnt="0"/>
      <dgm:spPr/>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pt>
    <dgm:pt modelId="{69FCBD15-7BC5-9347-8596-6646B5776E16}" type="pres">
      <dgm:prSet presAssocID="{2F57CDBE-DE3A-174D-8DED-5B182C37B8FF}" presName="level3hierChild" presStyleCnt="0"/>
      <dgm:spPr/>
    </dgm:pt>
    <dgm:pt modelId="{EFDB52AC-193B-D24A-9D41-0D409F2C9383}" type="pres">
      <dgm:prSet presAssocID="{9DF26A7C-CD2C-584F-8BFC-74E7F14B0615}" presName="conn2-1" presStyleLbl="parChTrans1D2" presStyleIdx="7" presStyleCnt="12"/>
      <dgm:spPr/>
    </dgm:pt>
    <dgm:pt modelId="{31ACF357-AE44-124F-A9DE-C42B68E56AD2}" type="pres">
      <dgm:prSet presAssocID="{9DF26A7C-CD2C-584F-8BFC-74E7F14B0615}" presName="connTx" presStyleLbl="parChTrans1D2" presStyleIdx="7" presStyleCnt="12"/>
      <dgm:spPr/>
    </dgm:pt>
    <dgm:pt modelId="{2086F0B9-C63A-4A47-9706-4509CE8190D7}" type="pres">
      <dgm:prSet presAssocID="{3D524EC8-D288-324C-BF5F-AB30BE4DD581}" presName="root2" presStyleCnt="0"/>
      <dgm:spPr/>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pt>
    <dgm:pt modelId="{CC6423BA-E758-3B48-AFF8-4F37F59240EB}" type="pres">
      <dgm:prSet presAssocID="{3D524EC8-D288-324C-BF5F-AB30BE4DD581}" presName="level3hierChild" presStyleCnt="0"/>
      <dgm:spPr/>
    </dgm:pt>
    <dgm:pt modelId="{4BA792CA-FCEB-7841-9D80-6BB1A42B4D94}" type="pres">
      <dgm:prSet presAssocID="{47B0721A-9EA4-BD46-A2A8-9AFEF7D1FA26}" presName="conn2-1" presStyleLbl="parChTrans1D2" presStyleIdx="8" presStyleCnt="12"/>
      <dgm:spPr/>
    </dgm:pt>
    <dgm:pt modelId="{BABB8878-4B1D-194C-ACD5-84171842B8AC}" type="pres">
      <dgm:prSet presAssocID="{47B0721A-9EA4-BD46-A2A8-9AFEF7D1FA26}" presName="connTx" presStyleLbl="parChTrans1D2" presStyleIdx="8" presStyleCnt="12"/>
      <dgm:spPr/>
    </dgm:pt>
    <dgm:pt modelId="{FF89B527-96DD-344F-A6E9-4D96FBF8184B}" type="pres">
      <dgm:prSet presAssocID="{4E14D144-022B-1D4A-BBBE-45595C94A337}" presName="root2" presStyleCnt="0"/>
      <dgm:spPr/>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pt>
    <dgm:pt modelId="{3177E0D2-F527-A748-B581-F447A0BCCEC9}" type="pres">
      <dgm:prSet presAssocID="{4E14D144-022B-1D4A-BBBE-45595C94A337}" presName="level3hierChild" presStyleCnt="0"/>
      <dgm:spPr/>
    </dgm:pt>
    <dgm:pt modelId="{79FBF4CB-A334-FA4C-A730-5AE32E36618A}" type="pres">
      <dgm:prSet presAssocID="{F9BE15F9-E21F-6E44-8F9B-32BF4224D07B}" presName="conn2-1" presStyleLbl="parChTrans1D2" presStyleIdx="9" presStyleCnt="12"/>
      <dgm:spPr/>
    </dgm:pt>
    <dgm:pt modelId="{9EE10452-48CF-D04B-B4D7-2F7F0F4050BF}" type="pres">
      <dgm:prSet presAssocID="{F9BE15F9-E21F-6E44-8F9B-32BF4224D07B}" presName="connTx" presStyleLbl="parChTrans1D2" presStyleIdx="9" presStyleCnt="12"/>
      <dgm:spPr/>
    </dgm:pt>
    <dgm:pt modelId="{C467E811-70CB-BA4B-A8A7-0953754C465C}" type="pres">
      <dgm:prSet presAssocID="{FDD9802F-429E-3140-89C2-799E76192FD8}" presName="root2" presStyleCnt="0"/>
      <dgm:spPr/>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pt>
    <dgm:pt modelId="{EF9AE95C-C4E6-9949-9940-8C3EDD34A3ED}" type="pres">
      <dgm:prSet presAssocID="{FDD9802F-429E-3140-89C2-799E76192FD8}" presName="level3hierChild" presStyleCnt="0"/>
      <dgm:spPr/>
    </dgm:pt>
    <dgm:pt modelId="{1A32823E-C562-194D-8C0A-5A42C66D5E4E}" type="pres">
      <dgm:prSet presAssocID="{CC0494AB-8E3F-EC47-B0B0-24A8F75C0C9C}" presName="conn2-1" presStyleLbl="parChTrans1D2" presStyleIdx="10" presStyleCnt="12"/>
      <dgm:spPr/>
    </dgm:pt>
    <dgm:pt modelId="{9917B5D9-9759-3349-9C05-A9B0771200CB}" type="pres">
      <dgm:prSet presAssocID="{CC0494AB-8E3F-EC47-B0B0-24A8F75C0C9C}" presName="connTx" presStyleLbl="parChTrans1D2" presStyleIdx="10" presStyleCnt="12"/>
      <dgm:spPr/>
    </dgm:pt>
    <dgm:pt modelId="{A816742D-B597-8542-9D71-5667F8757F4C}" type="pres">
      <dgm:prSet presAssocID="{BE940E4F-94EE-CB4B-8C2D-7824CF0518A4}" presName="root2" presStyleCnt="0"/>
      <dgm:spPr/>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pt>
    <dgm:pt modelId="{E7BE67DA-EE95-7E48-8D47-9DF7FC54EC08}" type="pres">
      <dgm:prSet presAssocID="{BE940E4F-94EE-CB4B-8C2D-7824CF0518A4}" presName="level3hierChild" presStyleCnt="0"/>
      <dgm:spPr/>
    </dgm:pt>
    <dgm:pt modelId="{28B22BAA-5BF2-3448-A529-D989148F12A9}" type="pres">
      <dgm:prSet presAssocID="{820ADBE0-6537-FE47-A7BA-BA42696AF8C7}" presName="conn2-1" presStyleLbl="parChTrans1D2" presStyleIdx="11" presStyleCnt="12"/>
      <dgm:spPr/>
    </dgm:pt>
    <dgm:pt modelId="{54988CD6-4C2C-0B46-806B-857498FF5ABF}" type="pres">
      <dgm:prSet presAssocID="{820ADBE0-6537-FE47-A7BA-BA42696AF8C7}" presName="connTx" presStyleLbl="parChTrans1D2" presStyleIdx="11" presStyleCnt="12"/>
      <dgm:spPr/>
    </dgm:pt>
    <dgm:pt modelId="{2B60A478-F6B1-CA42-A7A5-2C9AD1F726E9}" type="pres">
      <dgm:prSet presAssocID="{9214C962-06F6-5346-8108-8475251BA614}" presName="root2" presStyleCnt="0"/>
      <dgm:spPr/>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pt>
    <dgm:pt modelId="{DF44DD10-64D4-1F40-8E60-EDF3FC2376C6}" type="pres">
      <dgm:prSet presAssocID="{9214C962-06F6-5346-8108-8475251BA614}"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DA2C5513-9717-4245-BD5B-9C97EEF877FC}" srcId="{CC08C8E7-D5AB-9C4F-A78B-4A8C57EB2D22}" destId="{FDD9802F-429E-3140-89C2-799E76192FD8}" srcOrd="9" destOrd="0" parTransId="{F9BE15F9-E21F-6E44-8F9B-32BF4224D07B}" sibTransId="{D882D7DF-B869-1641-903A-69C78D498879}"/>
    <dgm:cxn modelId="{584F8717-AB71-3A4D-9536-155AE3D28021}" type="presOf" srcId="{45267C76-6276-B44A-878A-9D61B556EBD7}" destId="{938A9782-2B6B-8141-99DA-6568305E0C38}" srcOrd="1" destOrd="0" presId="urn:microsoft.com/office/officeart/2008/layout/HorizontalMultiLevelHierarchy"/>
    <dgm:cxn modelId="{B6E6F617-4684-2649-9839-2890D6FAF4E8}" type="presOf" srcId="{9C335C71-1A3C-1941-AC2D-078DDEFA8186}" destId="{6396734B-FFF4-384D-A9D1-7B3460829391}" srcOrd="1"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99F34323-1729-554E-A81C-9F390F69CBD2}" type="presOf" srcId="{45267C76-6276-B44A-878A-9D61B556EBD7}" destId="{1F2800E8-CF94-FD43-8D0E-7E4B278315B1}"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FE34B427-9D47-5D4F-B08C-79C955C57CBA}" srcId="{CC08C8E7-D5AB-9C4F-A78B-4A8C57EB2D22}" destId="{DD5BF61D-B843-C744-B9A9-3312A1287EF4}" srcOrd="0" destOrd="0" parTransId="{A73DCD64-89DF-3E4C-9543-0D417B51464E}" sibTransId="{5F6E09CE-61C0-D34C-AE4A-99D078D226DF}"/>
    <dgm:cxn modelId="{942FDF42-DC02-DE45-9F96-659644D43B12}" srcId="{CC08C8E7-D5AB-9C4F-A78B-4A8C57EB2D22}" destId="{3D524EC8-D288-324C-BF5F-AB30BE4DD581}" srcOrd="7" destOrd="0" parTransId="{9DF26A7C-CD2C-584F-8BFC-74E7F14B0615}" sibTransId="{F357EC1D-80D7-9443-A898-A1AD2D76B5BD}"/>
    <dgm:cxn modelId="{54270947-2AAC-9C4C-A58E-AA7301D2EC87}" type="presOf" srcId="{2EFE4671-8583-3540-9262-1FC578B666F4}" destId="{3013142F-A3C7-F746-853E-2CA8B540A8DE}" srcOrd="0" destOrd="0" presId="urn:microsoft.com/office/officeart/2008/layout/HorizontalMultiLevelHierarchy"/>
    <dgm:cxn modelId="{F5DD0749-DFD2-0F4D-8821-CFDDB9C14B4D}" type="presOf" srcId="{9214C962-06F6-5346-8108-8475251BA614}" destId="{98898A49-EECE-8C42-800D-7F49FC06C40D}" srcOrd="0" destOrd="0" presId="urn:microsoft.com/office/officeart/2008/layout/HorizontalMultiLevelHierarchy"/>
    <dgm:cxn modelId="{DDF84D4B-E642-F14D-BD6D-8F0F9FCBF225}" type="presOf" srcId="{A73DCD64-89DF-3E4C-9543-0D417B51464E}" destId="{F726EDD3-E670-9B47-8786-4F599884289D}" srcOrd="1" destOrd="0" presId="urn:microsoft.com/office/officeart/2008/layout/HorizontalMultiLevelHierarchy"/>
    <dgm:cxn modelId="{C4D89E4F-B25C-CE46-B2EE-C5E5A34055DD}" type="presOf" srcId="{820ADBE0-6537-FE47-A7BA-BA42696AF8C7}" destId="{28B22BAA-5BF2-3448-A529-D989148F12A9}" srcOrd="0"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B68A1557-1F74-9248-AB7E-EEAFD488C6C2}" type="presOf" srcId="{3D524EC8-D288-324C-BF5F-AB30BE4DD581}" destId="{594B141E-C1DA-D845-9DD4-07B3012F8988}" srcOrd="0" destOrd="0" presId="urn:microsoft.com/office/officeart/2008/layout/HorizontalMultiLevelHierarchy"/>
    <dgm:cxn modelId="{949BC45E-F5F1-264E-B906-C786D883C3B4}" type="presOf" srcId="{820ADBE0-6537-FE47-A7BA-BA42696AF8C7}" destId="{54988CD6-4C2C-0B46-806B-857498FF5ABF}" srcOrd="1" destOrd="0" presId="urn:microsoft.com/office/officeart/2008/layout/HorizontalMultiLevelHierarchy"/>
    <dgm:cxn modelId="{FA586E66-91CF-A343-A01E-9F64617DD34B}" type="presOf" srcId="{9C335C71-1A3C-1941-AC2D-078DDEFA8186}" destId="{D205D4C6-038E-044A-A3BA-7E795737A05F}"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49539367-3E7F-6E4A-894D-FD3724A845C4}" type="presOf" srcId="{B40B3CEB-0D29-1B44-8A52-6DA3DBB9DFF8}" destId="{F23CCF4A-0F02-B643-86DA-D7F6CBD2CB37}" srcOrd="0" destOrd="0" presId="urn:microsoft.com/office/officeart/2008/layout/HorizontalMultiLevelHierarchy"/>
    <dgm:cxn modelId="{E3DAAD68-9760-D14E-B4FB-5D172509FDC4}" type="presOf" srcId="{47B0721A-9EA4-BD46-A2A8-9AFEF7D1FA26}" destId="{BABB8878-4B1D-194C-ACD5-84171842B8AC}" srcOrd="1" destOrd="0" presId="urn:microsoft.com/office/officeart/2008/layout/HorizontalMultiLevelHierarchy"/>
    <dgm:cxn modelId="{5E2FC96E-1EA8-FA48-B989-C263E6D630AF}" type="presOf" srcId="{A73DCD64-89DF-3E4C-9543-0D417B51464E}" destId="{082A771F-69AF-7C4C-86CB-DF1CD8CB6581}" srcOrd="0"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52AB5B78-D877-0D46-8DB5-D7C2F22349B7}" type="presOf" srcId="{6CB7309F-D8D5-EE42-A792-5DBC6DD2FA19}" destId="{D87FA41A-845D-0742-BFE6-B20A8A85E955}" srcOrd="0" destOrd="0" presId="urn:microsoft.com/office/officeart/2008/layout/HorizontalMultiLevelHierarchy"/>
    <dgm:cxn modelId="{7563737A-3CD2-5648-A9FF-E3C5353721AD}" type="presOf" srcId="{6CB7309F-D8D5-EE42-A792-5DBC6DD2FA19}" destId="{23ABB7CA-867F-A94E-86EF-7DB36A9DC8CA}" srcOrd="1" destOrd="0" presId="urn:microsoft.com/office/officeart/2008/layout/HorizontalMultiLevelHierarchy"/>
    <dgm:cxn modelId="{5CD9BC7C-B30A-A340-8A63-2519F7ACD73F}" type="presOf" srcId="{DD5BF61D-B843-C744-B9A9-3312A1287EF4}" destId="{C852AF5D-E3CA-F844-B775-08DD6E6FB940}" srcOrd="0" destOrd="0" presId="urn:microsoft.com/office/officeart/2008/layout/HorizontalMultiLevelHierarchy"/>
    <dgm:cxn modelId="{C3221E86-31AE-9047-815D-14A899373302}" type="presOf" srcId="{9BA062DA-6B7A-FC4F-B1BB-7CC4C74C72CE}" destId="{1C998B4A-F8C8-5D49-862A-38B9C7611407}" srcOrd="0" destOrd="0" presId="urn:microsoft.com/office/officeart/2008/layout/HorizontalMultiLevelHierarchy"/>
    <dgm:cxn modelId="{0BCEAB8A-6AEB-DC45-AB9B-8D9835913789}" type="presOf" srcId="{887E1BA4-75F1-894D-A744-FE9FD680F190}" destId="{E7F00E80-BF27-5546-BA55-1448BC72D880}" srcOrd="1" destOrd="0" presId="urn:microsoft.com/office/officeart/2008/layout/HorizontalMultiLevelHierarchy"/>
    <dgm:cxn modelId="{7B99278B-FDFD-FC4C-ABE4-ADF8CA231190}" type="presOf" srcId="{F9CE41E7-9A25-2840-A52B-63F93B3B548E}" destId="{63F35746-278C-874D-9A13-4343B4455491}" srcOrd="0" destOrd="0" presId="urn:microsoft.com/office/officeart/2008/layout/HorizontalMultiLevelHierarchy"/>
    <dgm:cxn modelId="{57D3FE8D-B814-FD42-B8BB-6C07D914F81F}" type="presOf" srcId="{6221EB94-F10F-E340-8A99-80CCB2C05679}" destId="{2A813B24-1D27-BA48-B656-7DF38994DA1B}" srcOrd="0" destOrd="0" presId="urn:microsoft.com/office/officeart/2008/layout/HorizontalMultiLevelHierarchy"/>
    <dgm:cxn modelId="{B9D5698E-9511-B74B-BB56-36A28AF8A964}" type="presOf" srcId="{CC0494AB-8E3F-EC47-B0B0-24A8F75C0C9C}" destId="{9917B5D9-9759-3349-9C05-A9B0771200CB}" srcOrd="1" destOrd="0" presId="urn:microsoft.com/office/officeart/2008/layout/HorizontalMultiLevelHierarchy"/>
    <dgm:cxn modelId="{27B1818E-447E-F34F-A5E8-07B5CEC090DE}" type="presOf" srcId="{4E14D144-022B-1D4A-BBBE-45595C94A337}" destId="{00C029E1-BACD-3B4B-B105-64422CAA0D27}" srcOrd="0" destOrd="0" presId="urn:microsoft.com/office/officeart/2008/layout/HorizontalMultiLevelHierarchy"/>
    <dgm:cxn modelId="{7266F58E-BE89-7949-B342-DE8235E034EB}" srcId="{CC08C8E7-D5AB-9C4F-A78B-4A8C57EB2D22}" destId="{D16A4600-D4DE-E242-BA16-F1E62B9DD85E}" srcOrd="2" destOrd="0" parTransId="{B40B3CEB-0D29-1B44-8A52-6DA3DBB9DFF8}" sibTransId="{84B1AC86-B4B5-0A4A-9160-0436017187FF}"/>
    <dgm:cxn modelId="{1BC3908F-1699-0C4A-9298-5E6B35C2998D}" type="presOf" srcId="{B40B3CEB-0D29-1B44-8A52-6DA3DBB9DFF8}" destId="{86270928-55DA-8D45-B5F7-CCC26D5CD5C5}" srcOrd="1" destOrd="0" presId="urn:microsoft.com/office/officeart/2008/layout/HorizontalMultiLevelHierarchy"/>
    <dgm:cxn modelId="{B4C1DC9A-6BB6-F84C-B725-F3F484ADF8F8}" type="presOf" srcId="{F9BE15F9-E21F-6E44-8F9B-32BF4224D07B}" destId="{9EE10452-48CF-D04B-B4D7-2F7F0F4050BF}" srcOrd="1" destOrd="0" presId="urn:microsoft.com/office/officeart/2008/layout/HorizontalMultiLevelHierarchy"/>
    <dgm:cxn modelId="{CC450AA6-5354-FF4B-9CB3-E27084DE90A5}" type="presOf" srcId="{BE940E4F-94EE-CB4B-8C2D-7824CF0518A4}" destId="{0B025E1A-4017-974E-A410-E5C6C65DC33A}" srcOrd="0" destOrd="0" presId="urn:microsoft.com/office/officeart/2008/layout/HorizontalMultiLevelHierarchy"/>
    <dgm:cxn modelId="{6F990DA9-23AC-9048-BF03-A6BBCFE54368}" type="presOf" srcId="{F45AB31B-DF60-844C-AE68-2F77BA5FCE99}" destId="{A3F7329B-086E-6C4A-9619-9EFEE1A157E2}" srcOrd="0" destOrd="0" presId="urn:microsoft.com/office/officeart/2008/layout/HorizontalMultiLevelHierarchy"/>
    <dgm:cxn modelId="{64D521A9-9D20-F544-84EE-038D5BD4E49C}" type="presOf" srcId="{9DF26A7C-CD2C-584F-8BFC-74E7F14B0615}" destId="{EFDB52AC-193B-D24A-9D41-0D409F2C9383}" srcOrd="0" destOrd="0" presId="urn:microsoft.com/office/officeart/2008/layout/HorizontalMultiLevelHierarchy"/>
    <dgm:cxn modelId="{B302E3AD-29E5-A341-B518-2C6D32C41FF0}" type="presOf" srcId="{9DF26A7C-CD2C-584F-8BFC-74E7F14B0615}" destId="{31ACF357-AE44-124F-A9DE-C42B68E56AD2}" srcOrd="1" destOrd="0" presId="urn:microsoft.com/office/officeart/2008/layout/HorizontalMultiLevelHierarchy"/>
    <dgm:cxn modelId="{D15C61AF-0E8C-5B42-95C5-10114FCCFFF5}" type="presOf" srcId="{B66F832D-4D17-F842-A04B-51EF67D9557A}" destId="{8FE3CA9D-F9AC-4D4D-BF03-5B208403D01F}" srcOrd="0" destOrd="0" presId="urn:microsoft.com/office/officeart/2008/layout/HorizontalMultiLevelHierarchy"/>
    <dgm:cxn modelId="{4AD05DB3-389E-D04F-97E5-F50F570FE1F5}" type="presOf" srcId="{CC08C8E7-D5AB-9C4F-A78B-4A8C57EB2D22}" destId="{7111AE39-B455-7C4D-91F4-9E37E3822D07}" srcOrd="0" destOrd="0" presId="urn:microsoft.com/office/officeart/2008/layout/HorizontalMultiLevelHierarchy"/>
    <dgm:cxn modelId="{3EBD0EBB-5A42-EA4F-9E5E-9E8C61ACCDE5}" type="presOf" srcId="{2F57CDBE-DE3A-174D-8DED-5B182C37B8FF}" destId="{9EBBA99F-A4CB-4947-AF0D-06A5810B9341}"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B377F1C3-36EB-AA4C-B595-A21DE7A0AAF3}" type="presOf" srcId="{FDD9802F-429E-3140-89C2-799E76192FD8}" destId="{2B38E664-48B7-7044-9738-8E97AC293AB1}" srcOrd="0" destOrd="0" presId="urn:microsoft.com/office/officeart/2008/layout/HorizontalMultiLevelHierarchy"/>
    <dgm:cxn modelId="{DD68B0C4-FEEC-4441-A0FE-5F5B859382E2}" type="presOf" srcId="{47B0721A-9EA4-BD46-A2A8-9AFEF7D1FA26}" destId="{4BA792CA-FCEB-7841-9D80-6BB1A42B4D94}" srcOrd="0" destOrd="0" presId="urn:microsoft.com/office/officeart/2008/layout/HorizontalMultiLevelHierarchy"/>
    <dgm:cxn modelId="{544F47C5-E3B4-5B45-989A-C7A5E64D287E}" type="presOf" srcId="{F9BE15F9-E21F-6E44-8F9B-32BF4224D07B}" destId="{79FBF4CB-A334-FA4C-A730-5AE32E36618A}" srcOrd="0" destOrd="0" presId="urn:microsoft.com/office/officeart/2008/layout/HorizontalMultiLevelHierarchy"/>
    <dgm:cxn modelId="{D16719CF-8F63-624C-B218-C26C1ECE327B}" type="presOf" srcId="{CC0494AB-8E3F-EC47-B0B0-24A8F75C0C9C}" destId="{1A32823E-C562-194D-8C0A-5A42C66D5E4E}" srcOrd="0" destOrd="0" presId="urn:microsoft.com/office/officeart/2008/layout/HorizontalMultiLevelHierarchy"/>
    <dgm:cxn modelId="{67ED9EDD-C64A-D448-9F81-A4CC2D63E5BF}" type="presOf" srcId="{887E1BA4-75F1-894D-A744-FE9FD680F190}" destId="{BF3B09D1-E8E8-0A4F-9573-99448D99561B}"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423A15F2-B611-4F40-8FFE-F26A41D7B6D9}" type="presOf" srcId="{F45AB31B-DF60-844C-AE68-2F77BA5FCE99}" destId="{64733200-66FF-514C-975E-6A30586E77DF}" srcOrd="1"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6E9699FB-66A2-B04A-8E86-A78D3DA3D53B}" type="presOf" srcId="{D16A4600-D4DE-E242-BA16-F1E62B9DD85E}" destId="{801D293D-5A6E-CF4C-ADA4-5CA1C7809ED1}" srcOrd="0" destOrd="0" presId="urn:microsoft.com/office/officeart/2008/layout/HorizontalMultiLevelHierarchy"/>
    <dgm:cxn modelId="{5434BA5F-B271-A64C-A2EB-2A3D02D77221}" type="presParOf" srcId="{3013142F-A3C7-F746-853E-2CA8B540A8DE}" destId="{B764B132-0961-414E-B6FA-FB0C6C1C6CED}" srcOrd="0" destOrd="0" presId="urn:microsoft.com/office/officeart/2008/layout/HorizontalMultiLevelHierarchy"/>
    <dgm:cxn modelId="{A938CA30-7938-B645-9494-C2E9AC8BC952}" type="presParOf" srcId="{B764B132-0961-414E-B6FA-FB0C6C1C6CED}" destId="{7111AE39-B455-7C4D-91F4-9E37E3822D07}" srcOrd="0" destOrd="0" presId="urn:microsoft.com/office/officeart/2008/layout/HorizontalMultiLevelHierarchy"/>
    <dgm:cxn modelId="{2541D888-FCF1-0148-8A1C-5FD69DDF8E0F}" type="presParOf" srcId="{B764B132-0961-414E-B6FA-FB0C6C1C6CED}" destId="{551EC4E6-AE1D-DD43-B7C4-D7EFBEA2E636}" srcOrd="1" destOrd="0" presId="urn:microsoft.com/office/officeart/2008/layout/HorizontalMultiLevelHierarchy"/>
    <dgm:cxn modelId="{EE494DC0-17DC-B446-8986-D5A451E0DA5B}" type="presParOf" srcId="{551EC4E6-AE1D-DD43-B7C4-D7EFBEA2E636}" destId="{082A771F-69AF-7C4C-86CB-DF1CD8CB6581}" srcOrd="0" destOrd="0" presId="urn:microsoft.com/office/officeart/2008/layout/HorizontalMultiLevelHierarchy"/>
    <dgm:cxn modelId="{28ED2738-F314-994E-BE14-4C383E9DFBB7}" type="presParOf" srcId="{082A771F-69AF-7C4C-86CB-DF1CD8CB6581}" destId="{F726EDD3-E670-9B47-8786-4F599884289D}" srcOrd="0" destOrd="0" presId="urn:microsoft.com/office/officeart/2008/layout/HorizontalMultiLevelHierarchy"/>
    <dgm:cxn modelId="{916B68B7-48B2-0F47-9F1B-12C36F042141}" type="presParOf" srcId="{551EC4E6-AE1D-DD43-B7C4-D7EFBEA2E636}" destId="{7B40AE63-0EA3-0747-BCE5-5F3AB0355BF2}" srcOrd="1" destOrd="0" presId="urn:microsoft.com/office/officeart/2008/layout/HorizontalMultiLevelHierarchy"/>
    <dgm:cxn modelId="{85F7BD55-4BEC-0949-AB89-949764665D37}" type="presParOf" srcId="{7B40AE63-0EA3-0747-BCE5-5F3AB0355BF2}" destId="{C852AF5D-E3CA-F844-B775-08DD6E6FB940}" srcOrd="0" destOrd="0" presId="urn:microsoft.com/office/officeart/2008/layout/HorizontalMultiLevelHierarchy"/>
    <dgm:cxn modelId="{13A23CEF-BE50-ED42-BFB6-F496945E312F}" type="presParOf" srcId="{7B40AE63-0EA3-0747-BCE5-5F3AB0355BF2}" destId="{30463D07-8E7F-3146-97CE-76CE82648742}" srcOrd="1" destOrd="0" presId="urn:microsoft.com/office/officeart/2008/layout/HorizontalMultiLevelHierarchy"/>
    <dgm:cxn modelId="{5E32689B-7B14-344B-87B6-A49FD9124F45}" type="presParOf" srcId="{551EC4E6-AE1D-DD43-B7C4-D7EFBEA2E636}" destId="{1F2800E8-CF94-FD43-8D0E-7E4B278315B1}" srcOrd="2" destOrd="0" presId="urn:microsoft.com/office/officeart/2008/layout/HorizontalMultiLevelHierarchy"/>
    <dgm:cxn modelId="{7ADF4702-27F2-E941-9A4C-D6F7249662B6}" type="presParOf" srcId="{1F2800E8-CF94-FD43-8D0E-7E4B278315B1}" destId="{938A9782-2B6B-8141-99DA-6568305E0C38}" srcOrd="0" destOrd="0" presId="urn:microsoft.com/office/officeart/2008/layout/HorizontalMultiLevelHierarchy"/>
    <dgm:cxn modelId="{32F39666-6B63-3549-80CF-A7284C7EDE19}" type="presParOf" srcId="{551EC4E6-AE1D-DD43-B7C4-D7EFBEA2E636}" destId="{7377E58F-198D-DE48-B3AF-2D2AF67C403D}" srcOrd="3" destOrd="0" presId="urn:microsoft.com/office/officeart/2008/layout/HorizontalMultiLevelHierarchy"/>
    <dgm:cxn modelId="{B4345489-142F-084F-9C1C-9FA5EF8ECC05}" type="presParOf" srcId="{7377E58F-198D-DE48-B3AF-2D2AF67C403D}" destId="{1C998B4A-F8C8-5D49-862A-38B9C7611407}" srcOrd="0" destOrd="0" presId="urn:microsoft.com/office/officeart/2008/layout/HorizontalMultiLevelHierarchy"/>
    <dgm:cxn modelId="{4E7ECB72-BE52-0846-B39B-4A7C585E0F0C}" type="presParOf" srcId="{7377E58F-198D-DE48-B3AF-2D2AF67C403D}" destId="{F9C8551A-E3F5-1A41-9D81-BA411262A93F}" srcOrd="1" destOrd="0" presId="urn:microsoft.com/office/officeart/2008/layout/HorizontalMultiLevelHierarchy"/>
    <dgm:cxn modelId="{33EB7FCB-E51D-D642-9F71-28E87CA2A650}" type="presParOf" srcId="{551EC4E6-AE1D-DD43-B7C4-D7EFBEA2E636}" destId="{F23CCF4A-0F02-B643-86DA-D7F6CBD2CB37}" srcOrd="4" destOrd="0" presId="urn:microsoft.com/office/officeart/2008/layout/HorizontalMultiLevelHierarchy"/>
    <dgm:cxn modelId="{0DC9E582-233A-F94E-8437-4119672F8EA9}" type="presParOf" srcId="{F23CCF4A-0F02-B643-86DA-D7F6CBD2CB37}" destId="{86270928-55DA-8D45-B5F7-CCC26D5CD5C5}" srcOrd="0" destOrd="0" presId="urn:microsoft.com/office/officeart/2008/layout/HorizontalMultiLevelHierarchy"/>
    <dgm:cxn modelId="{2BF48163-63E1-1646-BB3C-933EEB8371E0}" type="presParOf" srcId="{551EC4E6-AE1D-DD43-B7C4-D7EFBEA2E636}" destId="{24B9ADD3-B7B6-0948-A5B4-DEF0345E911E}" srcOrd="5" destOrd="0" presId="urn:microsoft.com/office/officeart/2008/layout/HorizontalMultiLevelHierarchy"/>
    <dgm:cxn modelId="{59029E18-7D8A-F14C-942F-EE1313A36505}" type="presParOf" srcId="{24B9ADD3-B7B6-0948-A5B4-DEF0345E911E}" destId="{801D293D-5A6E-CF4C-ADA4-5CA1C7809ED1}" srcOrd="0" destOrd="0" presId="urn:microsoft.com/office/officeart/2008/layout/HorizontalMultiLevelHierarchy"/>
    <dgm:cxn modelId="{15D18C84-C0EB-AE41-BDCE-4DAAE54E50F2}" type="presParOf" srcId="{24B9ADD3-B7B6-0948-A5B4-DEF0345E911E}" destId="{C002F34D-29F7-054C-94FA-D3E01EC8CF0A}" srcOrd="1" destOrd="0" presId="urn:microsoft.com/office/officeart/2008/layout/HorizontalMultiLevelHierarchy"/>
    <dgm:cxn modelId="{599F6414-10D6-3849-8B43-B0F6593AFC6C}" type="presParOf" srcId="{551EC4E6-AE1D-DD43-B7C4-D7EFBEA2E636}" destId="{BF3B09D1-E8E8-0A4F-9573-99448D99561B}" srcOrd="6" destOrd="0" presId="urn:microsoft.com/office/officeart/2008/layout/HorizontalMultiLevelHierarchy"/>
    <dgm:cxn modelId="{F2A8CBD2-D7F2-1842-B903-45EF9F4749DA}" type="presParOf" srcId="{BF3B09D1-E8E8-0A4F-9573-99448D99561B}" destId="{E7F00E80-BF27-5546-BA55-1448BC72D880}" srcOrd="0" destOrd="0" presId="urn:microsoft.com/office/officeart/2008/layout/HorizontalMultiLevelHierarchy"/>
    <dgm:cxn modelId="{147AA5C4-6890-324D-9669-1697AA8CC8B0}" type="presParOf" srcId="{551EC4E6-AE1D-DD43-B7C4-D7EFBEA2E636}" destId="{EB73FD6D-7D88-1C4D-A0D2-0E26216B76B3}" srcOrd="7" destOrd="0" presId="urn:microsoft.com/office/officeart/2008/layout/HorizontalMultiLevelHierarchy"/>
    <dgm:cxn modelId="{FF9D9AB0-A53C-CC45-A85A-4248E5964DCA}" type="presParOf" srcId="{EB73FD6D-7D88-1C4D-A0D2-0E26216B76B3}" destId="{2A813B24-1D27-BA48-B656-7DF38994DA1B}" srcOrd="0" destOrd="0" presId="urn:microsoft.com/office/officeart/2008/layout/HorizontalMultiLevelHierarchy"/>
    <dgm:cxn modelId="{78E9FAF5-1EFC-2448-9277-F131D6FCEE05}" type="presParOf" srcId="{EB73FD6D-7D88-1C4D-A0D2-0E26216B76B3}" destId="{F3EF56C7-CBF7-3B4B-8E99-45B4D2BFD1FA}" srcOrd="1" destOrd="0" presId="urn:microsoft.com/office/officeart/2008/layout/HorizontalMultiLevelHierarchy"/>
    <dgm:cxn modelId="{E10EA1C7-0D91-604B-A5AF-A0EA5B6E4A09}" type="presParOf" srcId="{551EC4E6-AE1D-DD43-B7C4-D7EFBEA2E636}" destId="{D205D4C6-038E-044A-A3BA-7E795737A05F}" srcOrd="8" destOrd="0" presId="urn:microsoft.com/office/officeart/2008/layout/HorizontalMultiLevelHierarchy"/>
    <dgm:cxn modelId="{4A3D832C-4E29-514A-8BD4-34D888CDFAED}" type="presParOf" srcId="{D205D4C6-038E-044A-A3BA-7E795737A05F}" destId="{6396734B-FFF4-384D-A9D1-7B3460829391}" srcOrd="0" destOrd="0" presId="urn:microsoft.com/office/officeart/2008/layout/HorizontalMultiLevelHierarchy"/>
    <dgm:cxn modelId="{B21BB3E1-0DFC-D94E-A737-13CF62645F1B}" type="presParOf" srcId="{551EC4E6-AE1D-DD43-B7C4-D7EFBEA2E636}" destId="{B7193BB4-EBFB-F94D-B9B5-45803EE52DBC}" srcOrd="9" destOrd="0" presId="urn:microsoft.com/office/officeart/2008/layout/HorizontalMultiLevelHierarchy"/>
    <dgm:cxn modelId="{51F51EEB-5A27-FC45-9FF2-80EE8B6C9788}" type="presParOf" srcId="{B7193BB4-EBFB-F94D-B9B5-45803EE52DBC}" destId="{63F35746-278C-874D-9A13-4343B4455491}" srcOrd="0" destOrd="0" presId="urn:microsoft.com/office/officeart/2008/layout/HorizontalMultiLevelHierarchy"/>
    <dgm:cxn modelId="{A611D887-4364-6C42-A2A2-7B9F4AD04F2B}" type="presParOf" srcId="{B7193BB4-EBFB-F94D-B9B5-45803EE52DBC}" destId="{36172B95-994F-3849-A5C6-A00A882569A7}" srcOrd="1" destOrd="0" presId="urn:microsoft.com/office/officeart/2008/layout/HorizontalMultiLevelHierarchy"/>
    <dgm:cxn modelId="{0661D0E5-898E-F343-80D3-828E82F242D1}" type="presParOf" srcId="{551EC4E6-AE1D-DD43-B7C4-D7EFBEA2E636}" destId="{D87FA41A-845D-0742-BFE6-B20A8A85E955}" srcOrd="10" destOrd="0" presId="urn:microsoft.com/office/officeart/2008/layout/HorizontalMultiLevelHierarchy"/>
    <dgm:cxn modelId="{4E08ED20-4CCF-594D-BFB7-80D56F5449E0}" type="presParOf" srcId="{D87FA41A-845D-0742-BFE6-B20A8A85E955}" destId="{23ABB7CA-867F-A94E-86EF-7DB36A9DC8CA}" srcOrd="0" destOrd="0" presId="urn:microsoft.com/office/officeart/2008/layout/HorizontalMultiLevelHierarchy"/>
    <dgm:cxn modelId="{C9E77945-3BE6-B34F-B047-1EA6271A8A69}" type="presParOf" srcId="{551EC4E6-AE1D-DD43-B7C4-D7EFBEA2E636}" destId="{F5E40523-D54A-C94B-B68A-891E33491C33}" srcOrd="11" destOrd="0" presId="urn:microsoft.com/office/officeart/2008/layout/HorizontalMultiLevelHierarchy"/>
    <dgm:cxn modelId="{FE8FB5E8-B520-AC4A-B6AD-3FB85B5ED37E}" type="presParOf" srcId="{F5E40523-D54A-C94B-B68A-891E33491C33}" destId="{8FE3CA9D-F9AC-4D4D-BF03-5B208403D01F}" srcOrd="0" destOrd="0" presId="urn:microsoft.com/office/officeart/2008/layout/HorizontalMultiLevelHierarchy"/>
    <dgm:cxn modelId="{0B769C83-7812-7140-BAD5-1500D85325B6}" type="presParOf" srcId="{F5E40523-D54A-C94B-B68A-891E33491C33}" destId="{3FA3A4FE-4A72-6F4A-9A04-17836A776012}" srcOrd="1" destOrd="0" presId="urn:microsoft.com/office/officeart/2008/layout/HorizontalMultiLevelHierarchy"/>
    <dgm:cxn modelId="{C1673C93-18BC-FD49-BC0A-F018CB88557A}" type="presParOf" srcId="{551EC4E6-AE1D-DD43-B7C4-D7EFBEA2E636}" destId="{A3F7329B-086E-6C4A-9619-9EFEE1A157E2}" srcOrd="12" destOrd="0" presId="urn:microsoft.com/office/officeart/2008/layout/HorizontalMultiLevelHierarchy"/>
    <dgm:cxn modelId="{CED40A27-2C39-6946-9F73-5465EE82E4F3}" type="presParOf" srcId="{A3F7329B-086E-6C4A-9619-9EFEE1A157E2}" destId="{64733200-66FF-514C-975E-6A30586E77DF}" srcOrd="0" destOrd="0" presId="urn:microsoft.com/office/officeart/2008/layout/HorizontalMultiLevelHierarchy"/>
    <dgm:cxn modelId="{C11E3E18-A327-254D-BA31-D0379537309A}" type="presParOf" srcId="{551EC4E6-AE1D-DD43-B7C4-D7EFBEA2E636}" destId="{A72AC503-0D89-0F40-91DC-8C40B1A372F1}" srcOrd="13" destOrd="0" presId="urn:microsoft.com/office/officeart/2008/layout/HorizontalMultiLevelHierarchy"/>
    <dgm:cxn modelId="{C654FD47-537F-5540-B964-BAF861521CD1}" type="presParOf" srcId="{A72AC503-0D89-0F40-91DC-8C40B1A372F1}" destId="{9EBBA99F-A4CB-4947-AF0D-06A5810B9341}" srcOrd="0" destOrd="0" presId="urn:microsoft.com/office/officeart/2008/layout/HorizontalMultiLevelHierarchy"/>
    <dgm:cxn modelId="{1FCA3150-5482-C441-9328-C406C63BB0E4}" type="presParOf" srcId="{A72AC503-0D89-0F40-91DC-8C40B1A372F1}" destId="{69FCBD15-7BC5-9347-8596-6646B5776E16}" srcOrd="1" destOrd="0" presId="urn:microsoft.com/office/officeart/2008/layout/HorizontalMultiLevelHierarchy"/>
    <dgm:cxn modelId="{B2DDEC8C-437E-3B47-8746-E05A0675AE04}" type="presParOf" srcId="{551EC4E6-AE1D-DD43-B7C4-D7EFBEA2E636}" destId="{EFDB52AC-193B-D24A-9D41-0D409F2C9383}" srcOrd="14" destOrd="0" presId="urn:microsoft.com/office/officeart/2008/layout/HorizontalMultiLevelHierarchy"/>
    <dgm:cxn modelId="{9984A13A-1287-FF47-8FFE-5EB1FC4B3803}" type="presParOf" srcId="{EFDB52AC-193B-D24A-9D41-0D409F2C9383}" destId="{31ACF357-AE44-124F-A9DE-C42B68E56AD2}" srcOrd="0" destOrd="0" presId="urn:microsoft.com/office/officeart/2008/layout/HorizontalMultiLevelHierarchy"/>
    <dgm:cxn modelId="{B26C0AA0-078A-6042-AEB8-B1E490E636B8}" type="presParOf" srcId="{551EC4E6-AE1D-DD43-B7C4-D7EFBEA2E636}" destId="{2086F0B9-C63A-4A47-9706-4509CE8190D7}" srcOrd="15" destOrd="0" presId="urn:microsoft.com/office/officeart/2008/layout/HorizontalMultiLevelHierarchy"/>
    <dgm:cxn modelId="{D02EE45C-7889-A144-B1EA-6713A96BD660}" type="presParOf" srcId="{2086F0B9-C63A-4A47-9706-4509CE8190D7}" destId="{594B141E-C1DA-D845-9DD4-07B3012F8988}" srcOrd="0" destOrd="0" presId="urn:microsoft.com/office/officeart/2008/layout/HorizontalMultiLevelHierarchy"/>
    <dgm:cxn modelId="{037C143E-74C8-E44E-87AD-733D0D210801}" type="presParOf" srcId="{2086F0B9-C63A-4A47-9706-4509CE8190D7}" destId="{CC6423BA-E758-3B48-AFF8-4F37F59240EB}" srcOrd="1" destOrd="0" presId="urn:microsoft.com/office/officeart/2008/layout/HorizontalMultiLevelHierarchy"/>
    <dgm:cxn modelId="{6FF9C915-AF6C-AC4E-9BD3-B338805DFFB9}" type="presParOf" srcId="{551EC4E6-AE1D-DD43-B7C4-D7EFBEA2E636}" destId="{4BA792CA-FCEB-7841-9D80-6BB1A42B4D94}" srcOrd="16" destOrd="0" presId="urn:microsoft.com/office/officeart/2008/layout/HorizontalMultiLevelHierarchy"/>
    <dgm:cxn modelId="{B1181805-0856-4A45-8F22-5EF5DC3F947F}" type="presParOf" srcId="{4BA792CA-FCEB-7841-9D80-6BB1A42B4D94}" destId="{BABB8878-4B1D-194C-ACD5-84171842B8AC}" srcOrd="0" destOrd="0" presId="urn:microsoft.com/office/officeart/2008/layout/HorizontalMultiLevelHierarchy"/>
    <dgm:cxn modelId="{A7FC6E97-980D-694A-9942-D83C8237252D}" type="presParOf" srcId="{551EC4E6-AE1D-DD43-B7C4-D7EFBEA2E636}" destId="{FF89B527-96DD-344F-A6E9-4D96FBF8184B}" srcOrd="17" destOrd="0" presId="urn:microsoft.com/office/officeart/2008/layout/HorizontalMultiLevelHierarchy"/>
    <dgm:cxn modelId="{0489A349-9648-A441-A58E-A4E5B9613D6C}" type="presParOf" srcId="{FF89B527-96DD-344F-A6E9-4D96FBF8184B}" destId="{00C029E1-BACD-3B4B-B105-64422CAA0D27}" srcOrd="0" destOrd="0" presId="urn:microsoft.com/office/officeart/2008/layout/HorizontalMultiLevelHierarchy"/>
    <dgm:cxn modelId="{D2F21320-F12B-2240-99A2-5C02EC9AC9A6}" type="presParOf" srcId="{FF89B527-96DD-344F-A6E9-4D96FBF8184B}" destId="{3177E0D2-F527-A748-B581-F447A0BCCEC9}" srcOrd="1" destOrd="0" presId="urn:microsoft.com/office/officeart/2008/layout/HorizontalMultiLevelHierarchy"/>
    <dgm:cxn modelId="{54699830-487F-8F48-BB8C-AEE9B2F39A38}" type="presParOf" srcId="{551EC4E6-AE1D-DD43-B7C4-D7EFBEA2E636}" destId="{79FBF4CB-A334-FA4C-A730-5AE32E36618A}" srcOrd="18" destOrd="0" presId="urn:microsoft.com/office/officeart/2008/layout/HorizontalMultiLevelHierarchy"/>
    <dgm:cxn modelId="{DDB0873A-282D-A844-8AC7-6060D8809341}" type="presParOf" srcId="{79FBF4CB-A334-FA4C-A730-5AE32E36618A}" destId="{9EE10452-48CF-D04B-B4D7-2F7F0F4050BF}" srcOrd="0" destOrd="0" presId="urn:microsoft.com/office/officeart/2008/layout/HorizontalMultiLevelHierarchy"/>
    <dgm:cxn modelId="{9ADFFAAB-5AE5-8A4E-B765-0CDE265224D8}" type="presParOf" srcId="{551EC4E6-AE1D-DD43-B7C4-D7EFBEA2E636}" destId="{C467E811-70CB-BA4B-A8A7-0953754C465C}" srcOrd="19" destOrd="0" presId="urn:microsoft.com/office/officeart/2008/layout/HorizontalMultiLevelHierarchy"/>
    <dgm:cxn modelId="{60CCF6EB-1726-C241-9F8A-C9EC38875125}" type="presParOf" srcId="{C467E811-70CB-BA4B-A8A7-0953754C465C}" destId="{2B38E664-48B7-7044-9738-8E97AC293AB1}" srcOrd="0" destOrd="0" presId="urn:microsoft.com/office/officeart/2008/layout/HorizontalMultiLevelHierarchy"/>
    <dgm:cxn modelId="{22559809-FB56-3348-A385-D166A9518E78}" type="presParOf" srcId="{C467E811-70CB-BA4B-A8A7-0953754C465C}" destId="{EF9AE95C-C4E6-9949-9940-8C3EDD34A3ED}" srcOrd="1" destOrd="0" presId="urn:microsoft.com/office/officeart/2008/layout/HorizontalMultiLevelHierarchy"/>
    <dgm:cxn modelId="{B61B608D-952D-A34B-9945-2F6ECBB4F89C}" type="presParOf" srcId="{551EC4E6-AE1D-DD43-B7C4-D7EFBEA2E636}" destId="{1A32823E-C562-194D-8C0A-5A42C66D5E4E}" srcOrd="20" destOrd="0" presId="urn:microsoft.com/office/officeart/2008/layout/HorizontalMultiLevelHierarchy"/>
    <dgm:cxn modelId="{70D320EC-F559-304D-8016-885C51631461}" type="presParOf" srcId="{1A32823E-C562-194D-8C0A-5A42C66D5E4E}" destId="{9917B5D9-9759-3349-9C05-A9B0771200CB}" srcOrd="0" destOrd="0" presId="urn:microsoft.com/office/officeart/2008/layout/HorizontalMultiLevelHierarchy"/>
    <dgm:cxn modelId="{03CB0927-018E-F244-951E-FC618D4D700B}" type="presParOf" srcId="{551EC4E6-AE1D-DD43-B7C4-D7EFBEA2E636}" destId="{A816742D-B597-8542-9D71-5667F8757F4C}" srcOrd="21" destOrd="0" presId="urn:microsoft.com/office/officeart/2008/layout/HorizontalMultiLevelHierarchy"/>
    <dgm:cxn modelId="{11A8293C-9F8F-D442-B7E9-52920C19D640}" type="presParOf" srcId="{A816742D-B597-8542-9D71-5667F8757F4C}" destId="{0B025E1A-4017-974E-A410-E5C6C65DC33A}" srcOrd="0" destOrd="0" presId="urn:microsoft.com/office/officeart/2008/layout/HorizontalMultiLevelHierarchy"/>
    <dgm:cxn modelId="{952C5394-46AE-FD41-B6B9-240A29E1DF1F}" type="presParOf" srcId="{A816742D-B597-8542-9D71-5667F8757F4C}" destId="{E7BE67DA-EE95-7E48-8D47-9DF7FC54EC08}" srcOrd="1" destOrd="0" presId="urn:microsoft.com/office/officeart/2008/layout/HorizontalMultiLevelHierarchy"/>
    <dgm:cxn modelId="{071139FD-F2F3-9248-B072-1386483991F7}" type="presParOf" srcId="{551EC4E6-AE1D-DD43-B7C4-D7EFBEA2E636}" destId="{28B22BAA-5BF2-3448-A529-D989148F12A9}" srcOrd="22" destOrd="0" presId="urn:microsoft.com/office/officeart/2008/layout/HorizontalMultiLevelHierarchy"/>
    <dgm:cxn modelId="{AEFA7A39-1066-E84F-86E2-02ECA1226A5F}" type="presParOf" srcId="{28B22BAA-5BF2-3448-A529-D989148F12A9}" destId="{54988CD6-4C2C-0B46-806B-857498FF5ABF}" srcOrd="0" destOrd="0" presId="urn:microsoft.com/office/officeart/2008/layout/HorizontalMultiLevelHierarchy"/>
    <dgm:cxn modelId="{9FE832F8-3A07-6342-97CB-B77E73632A71}" type="presParOf" srcId="{551EC4E6-AE1D-DD43-B7C4-D7EFBEA2E636}" destId="{2B60A478-F6B1-CA42-A7A5-2C9AD1F726E9}" srcOrd="23" destOrd="0" presId="urn:microsoft.com/office/officeart/2008/layout/HorizontalMultiLevelHierarchy"/>
    <dgm:cxn modelId="{34731FAF-3E9A-EC42-88CB-677AA64D8329}" type="presParOf" srcId="{2B60A478-F6B1-CA42-A7A5-2C9AD1F726E9}" destId="{98898A49-EECE-8C42-800D-7F49FC06C40D}" srcOrd="0" destOrd="0" presId="urn:microsoft.com/office/officeart/2008/layout/HorizontalMultiLevelHierarchy"/>
    <dgm:cxn modelId="{1EFA55A3-B71D-9E41-91C6-69204D48D93B}"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a:latin typeface="黑体" panose="02010609060101010101" pitchFamily="49" charset="-122"/>
              <a:ea typeface="黑体" panose="02010609060101010101" pitchFamily="49" charset="-122"/>
            </a:rPr>
            <a:t>第七章 生产产出的决策分析</a:t>
          </a:r>
          <a:endParaRPr lang="zh-CN" altLang="en-US" sz="2800" b="0" i="0" dirty="0">
            <a:latin typeface="FZLanTingHeiS-R-GB" panose="02000000000000000000" pitchFamily="2" charset="-122"/>
            <a:ea typeface="FZLanTingHeiS-R-GB" panose="02000000000000000000" pitchFamily="2"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7.1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边际分析</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7.2</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盈亏平衡分析</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7.3</a:t>
          </a:r>
          <a:r>
            <a:rPr lang="zh-CN" altLang="en-US" sz="20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LinFactNeighborX="30463">
        <dgm:presLayoutVars>
          <dgm:chPref val="3"/>
        </dgm:presLayoutVars>
      </dgm:prSet>
      <dgm:spPr/>
    </dgm:pt>
    <dgm:pt modelId="{F9C8551A-E3F5-1A41-9D81-BA411262A93F}" type="pres">
      <dgm:prSet presAssocID="{9BA062DA-6B7A-FC4F-B1BB-7CC4C74C72CE}" presName="level3hierChild" presStyleCnt="0"/>
      <dgm:spPr/>
    </dgm:pt>
  </dgm:ptLst>
  <dgm:cxnLst>
    <dgm:cxn modelId="{A0AA6E07-2286-EA4B-9E40-26CEEB73A19C}"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8DA1D2D-0326-2243-9BB8-6D92C8ECEA7C}" type="presOf" srcId="{2EFE4671-8583-3540-9262-1FC578B666F4}" destId="{3013142F-A3C7-F746-853E-2CA8B540A8DE}" srcOrd="0" destOrd="0" presId="urn:microsoft.com/office/officeart/2008/layout/HorizontalMultiLevelHierarchy"/>
    <dgm:cxn modelId="{5CBD1C2F-E967-954C-A990-CD8A4A8A065F}" type="presOf" srcId="{45267C76-6276-B44A-878A-9D61B556EBD7}" destId="{1F2800E8-CF94-FD43-8D0E-7E4B278315B1}" srcOrd="0" destOrd="0" presId="urn:microsoft.com/office/officeart/2008/layout/HorizontalMultiLevelHierarchy"/>
    <dgm:cxn modelId="{AE37DA3E-B7DE-7140-BA59-B6E3AFB1EBF8}" type="presOf" srcId="{9BA062DA-6B7A-FC4F-B1BB-7CC4C74C72CE}" destId="{1C998B4A-F8C8-5D49-862A-38B9C7611407}" srcOrd="0" destOrd="0" presId="urn:microsoft.com/office/officeart/2008/layout/HorizontalMultiLevelHierarchy"/>
    <dgm:cxn modelId="{298E7068-0AAA-D145-8137-3F2133CC95BA}" type="presOf" srcId="{A73DCD64-89DF-3E4C-9543-0D417B51464E}" destId="{F726EDD3-E670-9B47-8786-4F599884289D}" srcOrd="1" destOrd="0" presId="urn:microsoft.com/office/officeart/2008/layout/HorizontalMultiLevelHierarchy"/>
    <dgm:cxn modelId="{D692626F-5137-7544-A875-C7E03DFC0BC6}" type="presOf" srcId="{CC08C8E7-D5AB-9C4F-A78B-4A8C57EB2D22}" destId="{7111AE39-B455-7C4D-91F4-9E37E3822D07}" srcOrd="0" destOrd="0" presId="urn:microsoft.com/office/officeart/2008/layout/HorizontalMultiLevelHierarchy"/>
    <dgm:cxn modelId="{3D54A2BC-FF18-0045-B445-A04E1279481C}" type="presOf" srcId="{45267C76-6276-B44A-878A-9D61B556EBD7}" destId="{938A9782-2B6B-8141-99DA-6568305E0C38}" srcOrd="1" destOrd="0" presId="urn:microsoft.com/office/officeart/2008/layout/HorizontalMultiLevelHierarchy"/>
    <dgm:cxn modelId="{853B45C6-258B-CF4F-B156-3C94A27C3777}" type="presOf" srcId="{773FD5F0-F007-F148-886B-86E72F86266E}" destId="{D3E2E567-EC04-E743-9B8C-985408EA1058}" srcOrd="0" destOrd="0" presId="urn:microsoft.com/office/officeart/2008/layout/HorizontalMultiLevelHierarchy"/>
    <dgm:cxn modelId="{4E6AD2DF-F014-C24A-89AE-05A43F4FC2AB}"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CC287E5-29A6-3245-939F-6297F7E3B788}" type="presOf" srcId="{BDC2CFA9-99C6-8347-9628-F8B57513FB8C}" destId="{7A2CD5A7-70D6-DE44-803D-0740544CB367}" srcOrd="1" destOrd="0" presId="urn:microsoft.com/office/officeart/2008/layout/HorizontalMultiLevelHierarchy"/>
    <dgm:cxn modelId="{CC483AEE-FA3D-254C-9A76-735197A47CC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B42567A-8711-414E-A39C-BB512AC79EC6}" type="presParOf" srcId="{3013142F-A3C7-F746-853E-2CA8B540A8DE}" destId="{B764B132-0961-414E-B6FA-FB0C6C1C6CED}" srcOrd="0" destOrd="0" presId="urn:microsoft.com/office/officeart/2008/layout/HorizontalMultiLevelHierarchy"/>
    <dgm:cxn modelId="{5FFFFD7F-23E3-0F45-A616-0F17C1C2353F}" type="presParOf" srcId="{B764B132-0961-414E-B6FA-FB0C6C1C6CED}" destId="{7111AE39-B455-7C4D-91F4-9E37E3822D07}" srcOrd="0" destOrd="0" presId="urn:microsoft.com/office/officeart/2008/layout/HorizontalMultiLevelHierarchy"/>
    <dgm:cxn modelId="{9CFF9129-7F47-7345-8AB9-F0C47D20FFA1}" type="presParOf" srcId="{B764B132-0961-414E-B6FA-FB0C6C1C6CED}" destId="{551EC4E6-AE1D-DD43-B7C4-D7EFBEA2E636}" srcOrd="1" destOrd="0" presId="urn:microsoft.com/office/officeart/2008/layout/HorizontalMultiLevelHierarchy"/>
    <dgm:cxn modelId="{F747B39D-5804-5846-93AF-0E2B4F837A82}" type="presParOf" srcId="{551EC4E6-AE1D-DD43-B7C4-D7EFBEA2E636}" destId="{082A771F-69AF-7C4C-86CB-DF1CD8CB6581}" srcOrd="0" destOrd="0" presId="urn:microsoft.com/office/officeart/2008/layout/HorizontalMultiLevelHierarchy"/>
    <dgm:cxn modelId="{57CFF1F6-9DF5-0C4B-8573-F7EF6F569337}" type="presParOf" srcId="{082A771F-69AF-7C4C-86CB-DF1CD8CB6581}" destId="{F726EDD3-E670-9B47-8786-4F599884289D}" srcOrd="0" destOrd="0" presId="urn:microsoft.com/office/officeart/2008/layout/HorizontalMultiLevelHierarchy"/>
    <dgm:cxn modelId="{D3930E42-C42F-3E47-A1F5-D047BDB4E34A}" type="presParOf" srcId="{551EC4E6-AE1D-DD43-B7C4-D7EFBEA2E636}" destId="{7B40AE63-0EA3-0747-BCE5-5F3AB0355BF2}" srcOrd="1" destOrd="0" presId="urn:microsoft.com/office/officeart/2008/layout/HorizontalMultiLevelHierarchy"/>
    <dgm:cxn modelId="{008CF886-33D8-2845-90DE-7D653D33DD8C}" type="presParOf" srcId="{7B40AE63-0EA3-0747-BCE5-5F3AB0355BF2}" destId="{C852AF5D-E3CA-F844-B775-08DD6E6FB940}" srcOrd="0" destOrd="0" presId="urn:microsoft.com/office/officeart/2008/layout/HorizontalMultiLevelHierarchy"/>
    <dgm:cxn modelId="{9991F15C-310A-5C44-B3BA-CCA7CA793335}" type="presParOf" srcId="{7B40AE63-0EA3-0747-BCE5-5F3AB0355BF2}" destId="{30463D07-8E7F-3146-97CE-76CE82648742}" srcOrd="1" destOrd="0" presId="urn:microsoft.com/office/officeart/2008/layout/HorizontalMultiLevelHierarchy"/>
    <dgm:cxn modelId="{16548B49-D77B-D34B-8C0B-9952EE36F204}" type="presParOf" srcId="{551EC4E6-AE1D-DD43-B7C4-D7EFBEA2E636}" destId="{93180932-306E-E545-95F9-2A5635FDC9F1}" srcOrd="2" destOrd="0" presId="urn:microsoft.com/office/officeart/2008/layout/HorizontalMultiLevelHierarchy"/>
    <dgm:cxn modelId="{7824575E-AE09-5940-A3C4-8C7CF3BDF001}" type="presParOf" srcId="{93180932-306E-E545-95F9-2A5635FDC9F1}" destId="{7A2CD5A7-70D6-DE44-803D-0740544CB367}" srcOrd="0" destOrd="0" presId="urn:microsoft.com/office/officeart/2008/layout/HorizontalMultiLevelHierarchy"/>
    <dgm:cxn modelId="{41E04104-2A9F-B545-8293-0F56857C0ECC}" type="presParOf" srcId="{551EC4E6-AE1D-DD43-B7C4-D7EFBEA2E636}" destId="{A0C9905E-6DBF-7645-94A7-C4BCDADC46B9}" srcOrd="3" destOrd="0" presId="urn:microsoft.com/office/officeart/2008/layout/HorizontalMultiLevelHierarchy"/>
    <dgm:cxn modelId="{F7B0D6A7-1AAC-464F-9EFD-AEAA928FE69B}" type="presParOf" srcId="{A0C9905E-6DBF-7645-94A7-C4BCDADC46B9}" destId="{D3E2E567-EC04-E743-9B8C-985408EA1058}" srcOrd="0" destOrd="0" presId="urn:microsoft.com/office/officeart/2008/layout/HorizontalMultiLevelHierarchy"/>
    <dgm:cxn modelId="{81CF34A6-2D23-264B-806F-60437B88B3C1}" type="presParOf" srcId="{A0C9905E-6DBF-7645-94A7-C4BCDADC46B9}" destId="{1488A531-D252-B440-B1DA-4363F37F8970}" srcOrd="1" destOrd="0" presId="urn:microsoft.com/office/officeart/2008/layout/HorizontalMultiLevelHierarchy"/>
    <dgm:cxn modelId="{033D4ABA-B96F-4140-A9DD-2DA6AE9F74C0}" type="presParOf" srcId="{551EC4E6-AE1D-DD43-B7C4-D7EFBEA2E636}" destId="{1F2800E8-CF94-FD43-8D0E-7E4B278315B1}" srcOrd="4" destOrd="0" presId="urn:microsoft.com/office/officeart/2008/layout/HorizontalMultiLevelHierarchy"/>
    <dgm:cxn modelId="{9219544C-C606-D34E-B01A-8832DEACFD84}" type="presParOf" srcId="{1F2800E8-CF94-FD43-8D0E-7E4B278315B1}" destId="{938A9782-2B6B-8141-99DA-6568305E0C38}" srcOrd="0" destOrd="0" presId="urn:microsoft.com/office/officeart/2008/layout/HorizontalMultiLevelHierarchy"/>
    <dgm:cxn modelId="{0715A3D1-5F02-B544-B442-BE2F6C8E59D4}" type="presParOf" srcId="{551EC4E6-AE1D-DD43-B7C4-D7EFBEA2E636}" destId="{7377E58F-198D-DE48-B3AF-2D2AF67C403D}" srcOrd="5" destOrd="0" presId="urn:microsoft.com/office/officeart/2008/layout/HorizontalMultiLevelHierarchy"/>
    <dgm:cxn modelId="{AA93E02D-ED4D-1C4B-914A-2AAA06C66323}" type="presParOf" srcId="{7377E58F-198D-DE48-B3AF-2D2AF67C403D}" destId="{1C998B4A-F8C8-5D49-862A-38B9C7611407}" srcOrd="0" destOrd="0" presId="urn:microsoft.com/office/officeart/2008/layout/HorizontalMultiLevelHierarchy"/>
    <dgm:cxn modelId="{C5F42643-0BCB-B64B-B280-2E3F15F30A3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b="0" i="0" dirty="0">
              <a:latin typeface="FZLanTingHeiS-R-GB" panose="02000000000000000000" pitchFamily="2" charset="-122"/>
              <a:ea typeface="FZLanTingHeiS-R-GB" panose="02000000000000000000" pitchFamily="2" charset="-122"/>
              <a:cs typeface="Microsoft YaHei" charset="-122"/>
            </a:rPr>
            <a:t>7.2</a:t>
          </a:r>
          <a:r>
            <a:rPr lang="zh-CN" altLang="en-US" sz="24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4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24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400" b="0" i="0" dirty="0">
              <a:latin typeface="FZLanTingHeiS-R-GB" panose="02000000000000000000" pitchFamily="2" charset="-122"/>
              <a:ea typeface="FZLanTingHeiS-R-GB" panose="02000000000000000000" pitchFamily="2" charset="-122"/>
              <a:cs typeface="Microsoft YaHei" charset="-122"/>
            </a:rPr>
            <a:t>7.2.2</a:t>
          </a:r>
          <a:r>
            <a:rPr lang="zh-CN" altLang="en-US" sz="24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4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085F650C-6651-E749-B5DD-50AA046499F0}"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1362724-D041-D841-9095-39053E2A24EF}" type="presOf" srcId="{2EFE4671-8583-3540-9262-1FC578B666F4}" destId="{3013142F-A3C7-F746-853E-2CA8B540A8DE}" srcOrd="0" destOrd="0" presId="urn:microsoft.com/office/officeart/2008/layout/HorizontalMultiLevelHierarchy"/>
    <dgm:cxn modelId="{A431B126-0B9A-444A-8010-1D595B63C15A}"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B1FE04D-C491-AE40-94B0-700D3951E363}" type="presOf" srcId="{773FD5F0-F007-F148-886B-86E72F86266E}" destId="{D3E2E567-EC04-E743-9B8C-985408EA1058}" srcOrd="0" destOrd="0" presId="urn:microsoft.com/office/officeart/2008/layout/HorizontalMultiLevelHierarchy"/>
    <dgm:cxn modelId="{915CE0B1-657C-3941-8B97-825B010553E9}" type="presOf" srcId="{BDC2CFA9-99C6-8347-9628-F8B57513FB8C}" destId="{93180932-306E-E545-95F9-2A5635FDC9F1}" srcOrd="0" destOrd="0" presId="urn:microsoft.com/office/officeart/2008/layout/HorizontalMultiLevelHierarchy"/>
    <dgm:cxn modelId="{3C34A5B7-5A1D-A841-BBA3-10E515CC39EF}" type="presOf" srcId="{A73DCD64-89DF-3E4C-9543-0D417B51464E}" destId="{082A771F-69AF-7C4C-86CB-DF1CD8CB6581}" srcOrd="0" destOrd="0" presId="urn:microsoft.com/office/officeart/2008/layout/HorizontalMultiLevelHierarchy"/>
    <dgm:cxn modelId="{0D3C2ABA-5423-B84C-B24B-F80CD66804B8}" type="presOf" srcId="{A73DCD64-89DF-3E4C-9543-0D417B51464E}" destId="{F726EDD3-E670-9B47-8786-4F599884289D}" srcOrd="1" destOrd="0" presId="urn:microsoft.com/office/officeart/2008/layout/HorizontalMultiLevelHierarchy"/>
    <dgm:cxn modelId="{4B92E1E0-3ECE-B94D-977E-C41EB916BCEC}"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B8F3A9D-B4B3-7248-B4DD-9AAFE3640E94}" type="presParOf" srcId="{3013142F-A3C7-F746-853E-2CA8B540A8DE}" destId="{B764B132-0961-414E-B6FA-FB0C6C1C6CED}" srcOrd="0" destOrd="0" presId="urn:microsoft.com/office/officeart/2008/layout/HorizontalMultiLevelHierarchy"/>
    <dgm:cxn modelId="{6E68D1A3-5D47-FB4F-8A48-7C8AD625695D}" type="presParOf" srcId="{B764B132-0961-414E-B6FA-FB0C6C1C6CED}" destId="{7111AE39-B455-7C4D-91F4-9E37E3822D07}" srcOrd="0" destOrd="0" presId="urn:microsoft.com/office/officeart/2008/layout/HorizontalMultiLevelHierarchy"/>
    <dgm:cxn modelId="{7D5D72C0-AD76-2D41-BAFF-023432A4ED27}" type="presParOf" srcId="{B764B132-0961-414E-B6FA-FB0C6C1C6CED}" destId="{551EC4E6-AE1D-DD43-B7C4-D7EFBEA2E636}" srcOrd="1" destOrd="0" presId="urn:microsoft.com/office/officeart/2008/layout/HorizontalMultiLevelHierarchy"/>
    <dgm:cxn modelId="{DA986853-29B4-E245-91AB-4AECF3A72605}" type="presParOf" srcId="{551EC4E6-AE1D-DD43-B7C4-D7EFBEA2E636}" destId="{082A771F-69AF-7C4C-86CB-DF1CD8CB6581}" srcOrd="0" destOrd="0" presId="urn:microsoft.com/office/officeart/2008/layout/HorizontalMultiLevelHierarchy"/>
    <dgm:cxn modelId="{85F99B18-32D4-E84F-8D5A-627FE43C5CA7}" type="presParOf" srcId="{082A771F-69AF-7C4C-86CB-DF1CD8CB6581}" destId="{F726EDD3-E670-9B47-8786-4F599884289D}" srcOrd="0" destOrd="0" presId="urn:microsoft.com/office/officeart/2008/layout/HorizontalMultiLevelHierarchy"/>
    <dgm:cxn modelId="{9C62AE97-DB64-1C4B-B9BA-989D5B3582DC}" type="presParOf" srcId="{551EC4E6-AE1D-DD43-B7C4-D7EFBEA2E636}" destId="{7B40AE63-0EA3-0747-BCE5-5F3AB0355BF2}" srcOrd="1" destOrd="0" presId="urn:microsoft.com/office/officeart/2008/layout/HorizontalMultiLevelHierarchy"/>
    <dgm:cxn modelId="{4652595E-320E-D64E-B5FD-0CB7F540B717}" type="presParOf" srcId="{7B40AE63-0EA3-0747-BCE5-5F3AB0355BF2}" destId="{C852AF5D-E3CA-F844-B775-08DD6E6FB940}" srcOrd="0" destOrd="0" presId="urn:microsoft.com/office/officeart/2008/layout/HorizontalMultiLevelHierarchy"/>
    <dgm:cxn modelId="{4B8FAC20-878C-D74E-B9D4-2B19965059AE}" type="presParOf" srcId="{7B40AE63-0EA3-0747-BCE5-5F3AB0355BF2}" destId="{30463D07-8E7F-3146-97CE-76CE82648742}" srcOrd="1" destOrd="0" presId="urn:microsoft.com/office/officeart/2008/layout/HorizontalMultiLevelHierarchy"/>
    <dgm:cxn modelId="{1671AB77-D745-834F-9129-880DAB457EB0}" type="presParOf" srcId="{551EC4E6-AE1D-DD43-B7C4-D7EFBEA2E636}" destId="{93180932-306E-E545-95F9-2A5635FDC9F1}" srcOrd="2" destOrd="0" presId="urn:microsoft.com/office/officeart/2008/layout/HorizontalMultiLevelHierarchy"/>
    <dgm:cxn modelId="{AA9C734D-6A06-0241-AB19-71B1C77FFC51}" type="presParOf" srcId="{93180932-306E-E545-95F9-2A5635FDC9F1}" destId="{7A2CD5A7-70D6-DE44-803D-0740544CB367}" srcOrd="0" destOrd="0" presId="urn:microsoft.com/office/officeart/2008/layout/HorizontalMultiLevelHierarchy"/>
    <dgm:cxn modelId="{66357A42-2948-F14E-806E-3816D16132D2}" type="presParOf" srcId="{551EC4E6-AE1D-DD43-B7C4-D7EFBEA2E636}" destId="{A0C9905E-6DBF-7645-94A7-C4BCDADC46B9}" srcOrd="3" destOrd="0" presId="urn:microsoft.com/office/officeart/2008/layout/HorizontalMultiLevelHierarchy"/>
    <dgm:cxn modelId="{D9ABAA00-8405-A34D-9156-1876975AB6B5}" type="presParOf" srcId="{A0C9905E-6DBF-7645-94A7-C4BCDADC46B9}" destId="{D3E2E567-EC04-E743-9B8C-985408EA1058}" srcOrd="0" destOrd="0" presId="urn:microsoft.com/office/officeart/2008/layout/HorizontalMultiLevelHierarchy"/>
    <dgm:cxn modelId="{3BC7B4E0-651B-B549-88F3-7BEABA48E750}"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D396690A-5CCA-FA4A-A470-358005FD4D7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30C276C-9DF6-7C45-BE36-35DC50371C7D}" type="presOf" srcId="{A73DCD64-89DF-3E4C-9543-0D417B51464E}" destId="{082A771F-69AF-7C4C-86CB-DF1CD8CB6581}" srcOrd="0" destOrd="0" presId="urn:microsoft.com/office/officeart/2008/layout/HorizontalMultiLevelHierarchy"/>
    <dgm:cxn modelId="{AF579E6E-3A91-5B4C-9321-0BC4C3378138}" type="presOf" srcId="{A73DCD64-89DF-3E4C-9543-0D417B51464E}" destId="{F726EDD3-E670-9B47-8786-4F599884289D}" srcOrd="1" destOrd="0" presId="urn:microsoft.com/office/officeart/2008/layout/HorizontalMultiLevelHierarchy"/>
    <dgm:cxn modelId="{49901771-E93B-6E4F-9799-5D6C48A908E1}" type="presOf" srcId="{BDC2CFA9-99C6-8347-9628-F8B57513FB8C}" destId="{7A2CD5A7-70D6-DE44-803D-0740544CB367}" srcOrd="1" destOrd="0" presId="urn:microsoft.com/office/officeart/2008/layout/HorizontalMultiLevelHierarchy"/>
    <dgm:cxn modelId="{68BE597F-6300-D942-B4B1-27F9F3E29A8C}" type="presOf" srcId="{BDC2CFA9-99C6-8347-9628-F8B57513FB8C}" destId="{93180932-306E-E545-95F9-2A5635FDC9F1}" srcOrd="0" destOrd="0" presId="urn:microsoft.com/office/officeart/2008/layout/HorizontalMultiLevelHierarchy"/>
    <dgm:cxn modelId="{B1F38CD0-D768-864A-BC45-722BCD5AE53E}" type="presOf" srcId="{DD5BF61D-B843-C744-B9A9-3312A1287EF4}" destId="{C852AF5D-E3CA-F844-B775-08DD6E6FB940}" srcOrd="0" destOrd="0" presId="urn:microsoft.com/office/officeart/2008/layout/HorizontalMultiLevelHierarchy"/>
    <dgm:cxn modelId="{E5674DE4-F47D-9840-BF62-B3934C1BA443}"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1EDA8FB-1C48-F446-B90B-77BA9A969D21}" type="presOf" srcId="{773FD5F0-F007-F148-886B-86E72F86266E}" destId="{D3E2E567-EC04-E743-9B8C-985408EA1058}" srcOrd="0" destOrd="0" presId="urn:microsoft.com/office/officeart/2008/layout/HorizontalMultiLevelHierarchy"/>
    <dgm:cxn modelId="{514490B8-DD4F-1047-B8BD-0E3B9ABCA84C}" type="presParOf" srcId="{3013142F-A3C7-F746-853E-2CA8B540A8DE}" destId="{B764B132-0961-414E-B6FA-FB0C6C1C6CED}" srcOrd="0" destOrd="0" presId="urn:microsoft.com/office/officeart/2008/layout/HorizontalMultiLevelHierarchy"/>
    <dgm:cxn modelId="{319B8C80-E001-F746-A1B0-15CE65B028F6}" type="presParOf" srcId="{B764B132-0961-414E-B6FA-FB0C6C1C6CED}" destId="{7111AE39-B455-7C4D-91F4-9E37E3822D07}" srcOrd="0" destOrd="0" presId="urn:microsoft.com/office/officeart/2008/layout/HorizontalMultiLevelHierarchy"/>
    <dgm:cxn modelId="{307FB864-6B6E-A144-9983-7D3DD5529317}" type="presParOf" srcId="{B764B132-0961-414E-B6FA-FB0C6C1C6CED}" destId="{551EC4E6-AE1D-DD43-B7C4-D7EFBEA2E636}" srcOrd="1" destOrd="0" presId="urn:microsoft.com/office/officeart/2008/layout/HorizontalMultiLevelHierarchy"/>
    <dgm:cxn modelId="{E1FB17F4-1A1B-2344-A47D-41FA5B56A103}" type="presParOf" srcId="{551EC4E6-AE1D-DD43-B7C4-D7EFBEA2E636}" destId="{082A771F-69AF-7C4C-86CB-DF1CD8CB6581}" srcOrd="0" destOrd="0" presId="urn:microsoft.com/office/officeart/2008/layout/HorizontalMultiLevelHierarchy"/>
    <dgm:cxn modelId="{E58D7577-40CE-0640-9913-25E364248CFC}" type="presParOf" srcId="{082A771F-69AF-7C4C-86CB-DF1CD8CB6581}" destId="{F726EDD3-E670-9B47-8786-4F599884289D}" srcOrd="0" destOrd="0" presId="urn:microsoft.com/office/officeart/2008/layout/HorizontalMultiLevelHierarchy"/>
    <dgm:cxn modelId="{030B4584-2C5A-BF4F-A044-09191E721177}" type="presParOf" srcId="{551EC4E6-AE1D-DD43-B7C4-D7EFBEA2E636}" destId="{7B40AE63-0EA3-0747-BCE5-5F3AB0355BF2}" srcOrd="1" destOrd="0" presId="urn:microsoft.com/office/officeart/2008/layout/HorizontalMultiLevelHierarchy"/>
    <dgm:cxn modelId="{1E37A85F-3F96-8341-B004-62295A278A3C}" type="presParOf" srcId="{7B40AE63-0EA3-0747-BCE5-5F3AB0355BF2}" destId="{C852AF5D-E3CA-F844-B775-08DD6E6FB940}" srcOrd="0" destOrd="0" presId="urn:microsoft.com/office/officeart/2008/layout/HorizontalMultiLevelHierarchy"/>
    <dgm:cxn modelId="{B35C8100-4C50-E542-8BC6-6F084B0C99A1}" type="presParOf" srcId="{7B40AE63-0EA3-0747-BCE5-5F3AB0355BF2}" destId="{30463D07-8E7F-3146-97CE-76CE82648742}" srcOrd="1" destOrd="0" presId="urn:microsoft.com/office/officeart/2008/layout/HorizontalMultiLevelHierarchy"/>
    <dgm:cxn modelId="{261EA5CD-D22D-5348-AED9-961143BC8E83}" type="presParOf" srcId="{551EC4E6-AE1D-DD43-B7C4-D7EFBEA2E636}" destId="{93180932-306E-E545-95F9-2A5635FDC9F1}" srcOrd="2" destOrd="0" presId="urn:microsoft.com/office/officeart/2008/layout/HorizontalMultiLevelHierarchy"/>
    <dgm:cxn modelId="{25145174-95DE-FD47-ADBD-6789C99E8CF0}" type="presParOf" srcId="{93180932-306E-E545-95F9-2A5635FDC9F1}" destId="{7A2CD5A7-70D6-DE44-803D-0740544CB367}" srcOrd="0" destOrd="0" presId="urn:microsoft.com/office/officeart/2008/layout/HorizontalMultiLevelHierarchy"/>
    <dgm:cxn modelId="{71599D76-C1BD-644D-BD50-FB2E0A06FE03}" type="presParOf" srcId="{551EC4E6-AE1D-DD43-B7C4-D7EFBEA2E636}" destId="{A0C9905E-6DBF-7645-94A7-C4BCDADC46B9}" srcOrd="3" destOrd="0" presId="urn:microsoft.com/office/officeart/2008/layout/HorizontalMultiLevelHierarchy"/>
    <dgm:cxn modelId="{4E21144C-AD32-FC46-8C06-E68813448A61}" type="presParOf" srcId="{A0C9905E-6DBF-7645-94A7-C4BCDADC46B9}" destId="{D3E2E567-EC04-E743-9B8C-985408EA1058}" srcOrd="0" destOrd="0" presId="urn:microsoft.com/office/officeart/2008/layout/HorizontalMultiLevelHierarchy"/>
    <dgm:cxn modelId="{D78D4E16-0979-104D-A423-63E3CAD382A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D396690A-5CCA-FA4A-A470-358005FD4D7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30C276C-9DF6-7C45-BE36-35DC50371C7D}" type="presOf" srcId="{A73DCD64-89DF-3E4C-9543-0D417B51464E}" destId="{082A771F-69AF-7C4C-86CB-DF1CD8CB6581}" srcOrd="0" destOrd="0" presId="urn:microsoft.com/office/officeart/2008/layout/HorizontalMultiLevelHierarchy"/>
    <dgm:cxn modelId="{AF579E6E-3A91-5B4C-9321-0BC4C3378138}" type="presOf" srcId="{A73DCD64-89DF-3E4C-9543-0D417B51464E}" destId="{F726EDD3-E670-9B47-8786-4F599884289D}" srcOrd="1" destOrd="0" presId="urn:microsoft.com/office/officeart/2008/layout/HorizontalMultiLevelHierarchy"/>
    <dgm:cxn modelId="{49901771-E93B-6E4F-9799-5D6C48A908E1}" type="presOf" srcId="{BDC2CFA9-99C6-8347-9628-F8B57513FB8C}" destId="{7A2CD5A7-70D6-DE44-803D-0740544CB367}" srcOrd="1" destOrd="0" presId="urn:microsoft.com/office/officeart/2008/layout/HorizontalMultiLevelHierarchy"/>
    <dgm:cxn modelId="{68BE597F-6300-D942-B4B1-27F9F3E29A8C}" type="presOf" srcId="{BDC2CFA9-99C6-8347-9628-F8B57513FB8C}" destId="{93180932-306E-E545-95F9-2A5635FDC9F1}" srcOrd="0" destOrd="0" presId="urn:microsoft.com/office/officeart/2008/layout/HorizontalMultiLevelHierarchy"/>
    <dgm:cxn modelId="{B1F38CD0-D768-864A-BC45-722BCD5AE53E}" type="presOf" srcId="{DD5BF61D-B843-C744-B9A9-3312A1287EF4}" destId="{C852AF5D-E3CA-F844-B775-08DD6E6FB940}" srcOrd="0" destOrd="0" presId="urn:microsoft.com/office/officeart/2008/layout/HorizontalMultiLevelHierarchy"/>
    <dgm:cxn modelId="{E5674DE4-F47D-9840-BF62-B3934C1BA443}"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1EDA8FB-1C48-F446-B90B-77BA9A969D21}" type="presOf" srcId="{773FD5F0-F007-F148-886B-86E72F86266E}" destId="{D3E2E567-EC04-E743-9B8C-985408EA1058}" srcOrd="0" destOrd="0" presId="urn:microsoft.com/office/officeart/2008/layout/HorizontalMultiLevelHierarchy"/>
    <dgm:cxn modelId="{514490B8-DD4F-1047-B8BD-0E3B9ABCA84C}" type="presParOf" srcId="{3013142F-A3C7-F746-853E-2CA8B540A8DE}" destId="{B764B132-0961-414E-B6FA-FB0C6C1C6CED}" srcOrd="0" destOrd="0" presId="urn:microsoft.com/office/officeart/2008/layout/HorizontalMultiLevelHierarchy"/>
    <dgm:cxn modelId="{319B8C80-E001-F746-A1B0-15CE65B028F6}" type="presParOf" srcId="{B764B132-0961-414E-B6FA-FB0C6C1C6CED}" destId="{7111AE39-B455-7C4D-91F4-9E37E3822D07}" srcOrd="0" destOrd="0" presId="urn:microsoft.com/office/officeart/2008/layout/HorizontalMultiLevelHierarchy"/>
    <dgm:cxn modelId="{307FB864-6B6E-A144-9983-7D3DD5529317}" type="presParOf" srcId="{B764B132-0961-414E-B6FA-FB0C6C1C6CED}" destId="{551EC4E6-AE1D-DD43-B7C4-D7EFBEA2E636}" srcOrd="1" destOrd="0" presId="urn:microsoft.com/office/officeart/2008/layout/HorizontalMultiLevelHierarchy"/>
    <dgm:cxn modelId="{E1FB17F4-1A1B-2344-A47D-41FA5B56A103}" type="presParOf" srcId="{551EC4E6-AE1D-DD43-B7C4-D7EFBEA2E636}" destId="{082A771F-69AF-7C4C-86CB-DF1CD8CB6581}" srcOrd="0" destOrd="0" presId="urn:microsoft.com/office/officeart/2008/layout/HorizontalMultiLevelHierarchy"/>
    <dgm:cxn modelId="{E58D7577-40CE-0640-9913-25E364248CFC}" type="presParOf" srcId="{082A771F-69AF-7C4C-86CB-DF1CD8CB6581}" destId="{F726EDD3-E670-9B47-8786-4F599884289D}" srcOrd="0" destOrd="0" presId="urn:microsoft.com/office/officeart/2008/layout/HorizontalMultiLevelHierarchy"/>
    <dgm:cxn modelId="{030B4584-2C5A-BF4F-A044-09191E721177}" type="presParOf" srcId="{551EC4E6-AE1D-DD43-B7C4-D7EFBEA2E636}" destId="{7B40AE63-0EA3-0747-BCE5-5F3AB0355BF2}" srcOrd="1" destOrd="0" presId="urn:microsoft.com/office/officeart/2008/layout/HorizontalMultiLevelHierarchy"/>
    <dgm:cxn modelId="{1E37A85F-3F96-8341-B004-62295A278A3C}" type="presParOf" srcId="{7B40AE63-0EA3-0747-BCE5-5F3AB0355BF2}" destId="{C852AF5D-E3CA-F844-B775-08DD6E6FB940}" srcOrd="0" destOrd="0" presId="urn:microsoft.com/office/officeart/2008/layout/HorizontalMultiLevelHierarchy"/>
    <dgm:cxn modelId="{B35C8100-4C50-E542-8BC6-6F084B0C99A1}" type="presParOf" srcId="{7B40AE63-0EA3-0747-BCE5-5F3AB0355BF2}" destId="{30463D07-8E7F-3146-97CE-76CE82648742}" srcOrd="1" destOrd="0" presId="urn:microsoft.com/office/officeart/2008/layout/HorizontalMultiLevelHierarchy"/>
    <dgm:cxn modelId="{261EA5CD-D22D-5348-AED9-961143BC8E83}" type="presParOf" srcId="{551EC4E6-AE1D-DD43-B7C4-D7EFBEA2E636}" destId="{93180932-306E-E545-95F9-2A5635FDC9F1}" srcOrd="2" destOrd="0" presId="urn:microsoft.com/office/officeart/2008/layout/HorizontalMultiLevelHierarchy"/>
    <dgm:cxn modelId="{25145174-95DE-FD47-ADBD-6789C99E8CF0}" type="presParOf" srcId="{93180932-306E-E545-95F9-2A5635FDC9F1}" destId="{7A2CD5A7-70D6-DE44-803D-0740544CB367}" srcOrd="0" destOrd="0" presId="urn:microsoft.com/office/officeart/2008/layout/HorizontalMultiLevelHierarchy"/>
    <dgm:cxn modelId="{71599D76-C1BD-644D-BD50-FB2E0A06FE03}" type="presParOf" srcId="{551EC4E6-AE1D-DD43-B7C4-D7EFBEA2E636}" destId="{A0C9905E-6DBF-7645-94A7-C4BCDADC46B9}" srcOrd="3" destOrd="0" presId="urn:microsoft.com/office/officeart/2008/layout/HorizontalMultiLevelHierarchy"/>
    <dgm:cxn modelId="{4E21144C-AD32-FC46-8C06-E68813448A61}" type="presParOf" srcId="{A0C9905E-6DBF-7645-94A7-C4BCDADC46B9}" destId="{D3E2E567-EC04-E743-9B8C-985408EA1058}" srcOrd="0" destOrd="0" presId="urn:microsoft.com/office/officeart/2008/layout/HorizontalMultiLevelHierarchy"/>
    <dgm:cxn modelId="{D78D4E16-0979-104D-A423-63E3CAD382A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41DD4100-161A-9741-9713-3AD424025667}"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96CDC24-E3F0-134E-9E2B-4872F87234E7}"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2D3B831-886D-3349-820E-2925BD36D86B}" type="presOf" srcId="{CC08C8E7-D5AB-9C4F-A78B-4A8C57EB2D22}" destId="{7111AE39-B455-7C4D-91F4-9E37E3822D07}" srcOrd="0" destOrd="0" presId="urn:microsoft.com/office/officeart/2008/layout/HorizontalMultiLevelHierarchy"/>
    <dgm:cxn modelId="{7521AC58-2182-954D-B850-411CBD6C9526}" type="presOf" srcId="{BDC2CFA9-99C6-8347-9628-F8B57513FB8C}" destId="{93180932-306E-E545-95F9-2A5635FDC9F1}" srcOrd="0" destOrd="0" presId="urn:microsoft.com/office/officeart/2008/layout/HorizontalMultiLevelHierarchy"/>
    <dgm:cxn modelId="{369C8A71-54E4-2E45-9030-F58E00C0558A}" type="presOf" srcId="{BDC2CFA9-99C6-8347-9628-F8B57513FB8C}" destId="{7A2CD5A7-70D6-DE44-803D-0740544CB367}" srcOrd="1" destOrd="0" presId="urn:microsoft.com/office/officeart/2008/layout/HorizontalMultiLevelHierarchy"/>
    <dgm:cxn modelId="{93E8CA71-43B2-674E-B9FD-9D9EA6C2CF1C}" type="presOf" srcId="{DD5BF61D-B843-C744-B9A9-3312A1287EF4}" destId="{C852AF5D-E3CA-F844-B775-08DD6E6FB940}" srcOrd="0" destOrd="0" presId="urn:microsoft.com/office/officeart/2008/layout/HorizontalMultiLevelHierarchy"/>
    <dgm:cxn modelId="{00288496-F8E2-1345-8845-34D1F067B157}" type="presOf" srcId="{A73DCD64-89DF-3E4C-9543-0D417B51464E}" destId="{082A771F-69AF-7C4C-86CB-DF1CD8CB6581}" srcOrd="0" destOrd="0" presId="urn:microsoft.com/office/officeart/2008/layout/HorizontalMultiLevelHierarchy"/>
    <dgm:cxn modelId="{FC0A08B1-1F1C-A840-8EE3-F98DF1839222}"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610A215-1DF5-7C4B-80DB-2E467D32F64B}" type="presParOf" srcId="{3013142F-A3C7-F746-853E-2CA8B540A8DE}" destId="{B764B132-0961-414E-B6FA-FB0C6C1C6CED}" srcOrd="0" destOrd="0" presId="urn:microsoft.com/office/officeart/2008/layout/HorizontalMultiLevelHierarchy"/>
    <dgm:cxn modelId="{56B49770-861C-1447-A66B-A13FC83229A2}" type="presParOf" srcId="{B764B132-0961-414E-B6FA-FB0C6C1C6CED}" destId="{7111AE39-B455-7C4D-91F4-9E37E3822D07}" srcOrd="0" destOrd="0" presId="urn:microsoft.com/office/officeart/2008/layout/HorizontalMultiLevelHierarchy"/>
    <dgm:cxn modelId="{A3FD2183-FBAC-C84F-9686-FFF00C488773}" type="presParOf" srcId="{B764B132-0961-414E-B6FA-FB0C6C1C6CED}" destId="{551EC4E6-AE1D-DD43-B7C4-D7EFBEA2E636}" srcOrd="1" destOrd="0" presId="urn:microsoft.com/office/officeart/2008/layout/HorizontalMultiLevelHierarchy"/>
    <dgm:cxn modelId="{DA00ADD1-371B-9545-8D3F-90C7B4D24F88}" type="presParOf" srcId="{551EC4E6-AE1D-DD43-B7C4-D7EFBEA2E636}" destId="{082A771F-69AF-7C4C-86CB-DF1CD8CB6581}" srcOrd="0" destOrd="0" presId="urn:microsoft.com/office/officeart/2008/layout/HorizontalMultiLevelHierarchy"/>
    <dgm:cxn modelId="{3B884214-696C-B04B-97D4-C4E7FC0FD53E}" type="presParOf" srcId="{082A771F-69AF-7C4C-86CB-DF1CD8CB6581}" destId="{F726EDD3-E670-9B47-8786-4F599884289D}" srcOrd="0" destOrd="0" presId="urn:microsoft.com/office/officeart/2008/layout/HorizontalMultiLevelHierarchy"/>
    <dgm:cxn modelId="{3B412088-332D-714C-A841-C8284216B266}" type="presParOf" srcId="{551EC4E6-AE1D-DD43-B7C4-D7EFBEA2E636}" destId="{7B40AE63-0EA3-0747-BCE5-5F3AB0355BF2}" srcOrd="1" destOrd="0" presId="urn:microsoft.com/office/officeart/2008/layout/HorizontalMultiLevelHierarchy"/>
    <dgm:cxn modelId="{36A8DEC4-894B-7745-9D97-FEBFA27EDEBF}" type="presParOf" srcId="{7B40AE63-0EA3-0747-BCE5-5F3AB0355BF2}" destId="{C852AF5D-E3CA-F844-B775-08DD6E6FB940}" srcOrd="0" destOrd="0" presId="urn:microsoft.com/office/officeart/2008/layout/HorizontalMultiLevelHierarchy"/>
    <dgm:cxn modelId="{F45907FD-FCAD-D34B-A166-E404A1D3076D}" type="presParOf" srcId="{7B40AE63-0EA3-0747-BCE5-5F3AB0355BF2}" destId="{30463D07-8E7F-3146-97CE-76CE82648742}" srcOrd="1" destOrd="0" presId="urn:microsoft.com/office/officeart/2008/layout/HorizontalMultiLevelHierarchy"/>
    <dgm:cxn modelId="{2D410307-2FA4-8349-89DE-E52410F4CF35}" type="presParOf" srcId="{551EC4E6-AE1D-DD43-B7C4-D7EFBEA2E636}" destId="{93180932-306E-E545-95F9-2A5635FDC9F1}" srcOrd="2" destOrd="0" presId="urn:microsoft.com/office/officeart/2008/layout/HorizontalMultiLevelHierarchy"/>
    <dgm:cxn modelId="{A630D3AA-ACF8-5A4B-B3DA-88C815634194}" type="presParOf" srcId="{93180932-306E-E545-95F9-2A5635FDC9F1}" destId="{7A2CD5A7-70D6-DE44-803D-0740544CB367}" srcOrd="0" destOrd="0" presId="urn:microsoft.com/office/officeart/2008/layout/HorizontalMultiLevelHierarchy"/>
    <dgm:cxn modelId="{216EE4F6-3F73-874E-BCEE-4D019672D054}" type="presParOf" srcId="{551EC4E6-AE1D-DD43-B7C4-D7EFBEA2E636}" destId="{A0C9905E-6DBF-7645-94A7-C4BCDADC46B9}" srcOrd="3" destOrd="0" presId="urn:microsoft.com/office/officeart/2008/layout/HorizontalMultiLevelHierarchy"/>
    <dgm:cxn modelId="{899A7432-91F1-D642-A258-C39791E143EF}" type="presParOf" srcId="{A0C9905E-6DBF-7645-94A7-C4BCDADC46B9}" destId="{D3E2E567-EC04-E743-9B8C-985408EA1058}" srcOrd="0" destOrd="0" presId="urn:microsoft.com/office/officeart/2008/layout/HorizontalMultiLevelHierarchy"/>
    <dgm:cxn modelId="{2FC7C30A-2D65-9645-A837-504C82E73E86}"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0685856-DD7F-2646-AC8D-2D8C662ED317}" type="presOf" srcId="{A73DCD64-89DF-3E4C-9543-0D417B51464E}" destId="{F726EDD3-E670-9B47-8786-4F599884289D}" srcOrd="1" destOrd="0" presId="urn:microsoft.com/office/officeart/2008/layout/HorizontalMultiLevelHierarchy"/>
    <dgm:cxn modelId="{DD34255A-6842-104F-8553-DF165A680197}" type="presOf" srcId="{BDC2CFA9-99C6-8347-9628-F8B57513FB8C}" destId="{93180932-306E-E545-95F9-2A5635FDC9F1}" srcOrd="0" destOrd="0" presId="urn:microsoft.com/office/officeart/2008/layout/HorizontalMultiLevelHierarchy"/>
    <dgm:cxn modelId="{1866387B-1B37-FA48-94B4-FF636882F4E4}" type="presOf" srcId="{CC08C8E7-D5AB-9C4F-A78B-4A8C57EB2D22}" destId="{7111AE39-B455-7C4D-91F4-9E37E3822D07}" srcOrd="0" destOrd="0" presId="urn:microsoft.com/office/officeart/2008/layout/HorizontalMultiLevelHierarchy"/>
    <dgm:cxn modelId="{CFB7B27E-50BC-934C-B5F2-3FF0ED094422}" type="presOf" srcId="{DD5BF61D-B843-C744-B9A9-3312A1287EF4}" destId="{C852AF5D-E3CA-F844-B775-08DD6E6FB940}" srcOrd="0" destOrd="0" presId="urn:microsoft.com/office/officeart/2008/layout/HorizontalMultiLevelHierarchy"/>
    <dgm:cxn modelId="{BE92E898-C414-CB47-B9D8-5D9D10D5F7CF}" type="presOf" srcId="{773FD5F0-F007-F148-886B-86E72F86266E}" destId="{D3E2E567-EC04-E743-9B8C-985408EA1058}" srcOrd="0" destOrd="0" presId="urn:microsoft.com/office/officeart/2008/layout/HorizontalMultiLevelHierarchy"/>
    <dgm:cxn modelId="{1D3ADDAC-F086-D948-94BF-A3292BEB0A6A}" type="presOf" srcId="{A73DCD64-89DF-3E4C-9543-0D417B51464E}" destId="{082A771F-69AF-7C4C-86CB-DF1CD8CB6581}" srcOrd="0" destOrd="0" presId="urn:microsoft.com/office/officeart/2008/layout/HorizontalMultiLevelHierarchy"/>
    <dgm:cxn modelId="{765283C0-8745-6D43-A984-37CD9063F319}" type="presOf" srcId="{2EFE4671-8583-3540-9262-1FC578B666F4}" destId="{3013142F-A3C7-F746-853E-2CA8B540A8DE}" srcOrd="0" destOrd="0" presId="urn:microsoft.com/office/officeart/2008/layout/HorizontalMultiLevelHierarchy"/>
    <dgm:cxn modelId="{5342A8E7-82CF-204B-A4DA-E9699B58588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A563B19-235C-ED42-B1F5-77838F27BFEC}" type="presParOf" srcId="{3013142F-A3C7-F746-853E-2CA8B540A8DE}" destId="{B764B132-0961-414E-B6FA-FB0C6C1C6CED}" srcOrd="0" destOrd="0" presId="urn:microsoft.com/office/officeart/2008/layout/HorizontalMultiLevelHierarchy"/>
    <dgm:cxn modelId="{50219F64-752A-AA49-98EF-7AD1276C597D}" type="presParOf" srcId="{B764B132-0961-414E-B6FA-FB0C6C1C6CED}" destId="{7111AE39-B455-7C4D-91F4-9E37E3822D07}" srcOrd="0" destOrd="0" presId="urn:microsoft.com/office/officeart/2008/layout/HorizontalMultiLevelHierarchy"/>
    <dgm:cxn modelId="{D9126611-3616-0B45-9A1C-685E85147D76}" type="presParOf" srcId="{B764B132-0961-414E-B6FA-FB0C6C1C6CED}" destId="{551EC4E6-AE1D-DD43-B7C4-D7EFBEA2E636}" srcOrd="1" destOrd="0" presId="urn:microsoft.com/office/officeart/2008/layout/HorizontalMultiLevelHierarchy"/>
    <dgm:cxn modelId="{A0C9CB60-DB33-F844-A7C0-2015803BA763}" type="presParOf" srcId="{551EC4E6-AE1D-DD43-B7C4-D7EFBEA2E636}" destId="{082A771F-69AF-7C4C-86CB-DF1CD8CB6581}" srcOrd="0" destOrd="0" presId="urn:microsoft.com/office/officeart/2008/layout/HorizontalMultiLevelHierarchy"/>
    <dgm:cxn modelId="{6463395A-67E1-1F4D-B133-AC019EF26A99}" type="presParOf" srcId="{082A771F-69AF-7C4C-86CB-DF1CD8CB6581}" destId="{F726EDD3-E670-9B47-8786-4F599884289D}" srcOrd="0" destOrd="0" presId="urn:microsoft.com/office/officeart/2008/layout/HorizontalMultiLevelHierarchy"/>
    <dgm:cxn modelId="{909EEC32-8549-5F42-964D-37CF7F474A4B}" type="presParOf" srcId="{551EC4E6-AE1D-DD43-B7C4-D7EFBEA2E636}" destId="{7B40AE63-0EA3-0747-BCE5-5F3AB0355BF2}" srcOrd="1" destOrd="0" presId="urn:microsoft.com/office/officeart/2008/layout/HorizontalMultiLevelHierarchy"/>
    <dgm:cxn modelId="{EC6AACB7-A175-0140-B7A2-6743B5E3E9B7}" type="presParOf" srcId="{7B40AE63-0EA3-0747-BCE5-5F3AB0355BF2}" destId="{C852AF5D-E3CA-F844-B775-08DD6E6FB940}" srcOrd="0" destOrd="0" presId="urn:microsoft.com/office/officeart/2008/layout/HorizontalMultiLevelHierarchy"/>
    <dgm:cxn modelId="{76A8BC35-04F4-C54D-B551-33174B11BB5C}" type="presParOf" srcId="{7B40AE63-0EA3-0747-BCE5-5F3AB0355BF2}" destId="{30463D07-8E7F-3146-97CE-76CE82648742}" srcOrd="1" destOrd="0" presId="urn:microsoft.com/office/officeart/2008/layout/HorizontalMultiLevelHierarchy"/>
    <dgm:cxn modelId="{36803702-F720-0A4D-B794-7B413E17A111}" type="presParOf" srcId="{551EC4E6-AE1D-DD43-B7C4-D7EFBEA2E636}" destId="{93180932-306E-E545-95F9-2A5635FDC9F1}" srcOrd="2" destOrd="0" presId="urn:microsoft.com/office/officeart/2008/layout/HorizontalMultiLevelHierarchy"/>
    <dgm:cxn modelId="{6EA16EA4-AA7B-E94F-8FBA-339B9930A903}" type="presParOf" srcId="{93180932-306E-E545-95F9-2A5635FDC9F1}" destId="{7A2CD5A7-70D6-DE44-803D-0740544CB367}" srcOrd="0" destOrd="0" presId="urn:microsoft.com/office/officeart/2008/layout/HorizontalMultiLevelHierarchy"/>
    <dgm:cxn modelId="{419D6F62-6EA1-AB49-81EF-A41BEA84B2E1}" type="presParOf" srcId="{551EC4E6-AE1D-DD43-B7C4-D7EFBEA2E636}" destId="{A0C9905E-6DBF-7645-94A7-C4BCDADC46B9}" srcOrd="3" destOrd="0" presId="urn:microsoft.com/office/officeart/2008/layout/HorizontalMultiLevelHierarchy"/>
    <dgm:cxn modelId="{AB81A311-19B8-474F-8034-64F5DFF3BFCD}" type="presParOf" srcId="{A0C9905E-6DBF-7645-94A7-C4BCDADC46B9}" destId="{D3E2E567-EC04-E743-9B8C-985408EA1058}" srcOrd="0" destOrd="0" presId="urn:microsoft.com/office/officeart/2008/layout/HorizontalMultiLevelHierarchy"/>
    <dgm:cxn modelId="{528EB2CC-2FE7-7C46-B82D-C9406FCFA53D}"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48D4DF03-A9B7-DD4E-AC45-0B598DF1A9F3}" type="presOf" srcId="{2EFE4671-8583-3540-9262-1FC578B666F4}" destId="{3013142F-A3C7-F746-853E-2CA8B540A8DE}" srcOrd="0" destOrd="0" presId="urn:microsoft.com/office/officeart/2008/layout/HorizontalMultiLevelHierarchy"/>
    <dgm:cxn modelId="{C393B604-EB81-AB4D-96CA-A04DBA2E158F}"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CFB3321-2002-694B-B61C-3B714EF99365}"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257712F-EC44-5041-B46E-1CC54AC881C0}" type="presOf" srcId="{773FD5F0-F007-F148-886B-86E72F86266E}" destId="{D3E2E567-EC04-E743-9B8C-985408EA1058}" srcOrd="0" destOrd="0" presId="urn:microsoft.com/office/officeart/2008/layout/HorizontalMultiLevelHierarchy"/>
    <dgm:cxn modelId="{8A10F666-B540-1946-954E-24642449F46B}" type="presOf" srcId="{BDC2CFA9-99C6-8347-9628-F8B57513FB8C}" destId="{93180932-306E-E545-95F9-2A5635FDC9F1}" srcOrd="0" destOrd="0" presId="urn:microsoft.com/office/officeart/2008/layout/HorizontalMultiLevelHierarchy"/>
    <dgm:cxn modelId="{456F09B9-62D2-1F4E-B763-BC95420F951C}" type="presOf" srcId="{BDC2CFA9-99C6-8347-9628-F8B57513FB8C}" destId="{7A2CD5A7-70D6-DE44-803D-0740544CB367}" srcOrd="1" destOrd="0" presId="urn:microsoft.com/office/officeart/2008/layout/HorizontalMultiLevelHierarchy"/>
    <dgm:cxn modelId="{C0166FCA-33F2-8945-AF05-451EA768A555}" type="presOf" srcId="{CC08C8E7-D5AB-9C4F-A78B-4A8C57EB2D22}" destId="{7111AE39-B455-7C4D-91F4-9E37E3822D07}" srcOrd="0" destOrd="0" presId="urn:microsoft.com/office/officeart/2008/layout/HorizontalMultiLevelHierarchy"/>
    <dgm:cxn modelId="{66863FE2-CFB1-6E46-9E31-BE98DE7D4A3A}"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F9B3364-62F7-B140-87D0-F5C570F786AF}" type="presParOf" srcId="{3013142F-A3C7-F746-853E-2CA8B540A8DE}" destId="{B764B132-0961-414E-B6FA-FB0C6C1C6CED}" srcOrd="0" destOrd="0" presId="urn:microsoft.com/office/officeart/2008/layout/HorizontalMultiLevelHierarchy"/>
    <dgm:cxn modelId="{9921508C-CD76-6E44-B6A5-305E2E1D80F5}" type="presParOf" srcId="{B764B132-0961-414E-B6FA-FB0C6C1C6CED}" destId="{7111AE39-B455-7C4D-91F4-9E37E3822D07}" srcOrd="0" destOrd="0" presId="urn:microsoft.com/office/officeart/2008/layout/HorizontalMultiLevelHierarchy"/>
    <dgm:cxn modelId="{F688C191-60A4-1E4E-898B-CF4392F3E09B}" type="presParOf" srcId="{B764B132-0961-414E-B6FA-FB0C6C1C6CED}" destId="{551EC4E6-AE1D-DD43-B7C4-D7EFBEA2E636}" srcOrd="1" destOrd="0" presId="urn:microsoft.com/office/officeart/2008/layout/HorizontalMultiLevelHierarchy"/>
    <dgm:cxn modelId="{F486B964-A977-8346-85D0-AEC600C1BD23}" type="presParOf" srcId="{551EC4E6-AE1D-DD43-B7C4-D7EFBEA2E636}" destId="{082A771F-69AF-7C4C-86CB-DF1CD8CB6581}" srcOrd="0" destOrd="0" presId="urn:microsoft.com/office/officeart/2008/layout/HorizontalMultiLevelHierarchy"/>
    <dgm:cxn modelId="{5F68039C-AAB7-A441-BFC5-E25354292BCD}" type="presParOf" srcId="{082A771F-69AF-7C4C-86CB-DF1CD8CB6581}" destId="{F726EDD3-E670-9B47-8786-4F599884289D}" srcOrd="0" destOrd="0" presId="urn:microsoft.com/office/officeart/2008/layout/HorizontalMultiLevelHierarchy"/>
    <dgm:cxn modelId="{2161A49A-9284-1F46-BCC8-0485FB2C2E98}" type="presParOf" srcId="{551EC4E6-AE1D-DD43-B7C4-D7EFBEA2E636}" destId="{7B40AE63-0EA3-0747-BCE5-5F3AB0355BF2}" srcOrd="1" destOrd="0" presId="urn:microsoft.com/office/officeart/2008/layout/HorizontalMultiLevelHierarchy"/>
    <dgm:cxn modelId="{0B27D2F3-027F-E14C-8B90-D7968F7F5685}" type="presParOf" srcId="{7B40AE63-0EA3-0747-BCE5-5F3AB0355BF2}" destId="{C852AF5D-E3CA-F844-B775-08DD6E6FB940}" srcOrd="0" destOrd="0" presId="urn:microsoft.com/office/officeart/2008/layout/HorizontalMultiLevelHierarchy"/>
    <dgm:cxn modelId="{C342A7F0-85E5-5B43-B037-6D2E7709CE9C}" type="presParOf" srcId="{7B40AE63-0EA3-0747-BCE5-5F3AB0355BF2}" destId="{30463D07-8E7F-3146-97CE-76CE82648742}" srcOrd="1" destOrd="0" presId="urn:microsoft.com/office/officeart/2008/layout/HorizontalMultiLevelHierarchy"/>
    <dgm:cxn modelId="{54D069D2-3C75-9C4C-958E-886F46D5A663}" type="presParOf" srcId="{551EC4E6-AE1D-DD43-B7C4-D7EFBEA2E636}" destId="{93180932-306E-E545-95F9-2A5635FDC9F1}" srcOrd="2" destOrd="0" presId="urn:microsoft.com/office/officeart/2008/layout/HorizontalMultiLevelHierarchy"/>
    <dgm:cxn modelId="{73BE67B1-27B4-624D-BEE9-8F5D4A70A570}" type="presParOf" srcId="{93180932-306E-E545-95F9-2A5635FDC9F1}" destId="{7A2CD5A7-70D6-DE44-803D-0740544CB367}" srcOrd="0" destOrd="0" presId="urn:microsoft.com/office/officeart/2008/layout/HorizontalMultiLevelHierarchy"/>
    <dgm:cxn modelId="{98C539A7-65D2-F748-952F-5AE30755C81B}" type="presParOf" srcId="{551EC4E6-AE1D-DD43-B7C4-D7EFBEA2E636}" destId="{A0C9905E-6DBF-7645-94A7-C4BCDADC46B9}" srcOrd="3" destOrd="0" presId="urn:microsoft.com/office/officeart/2008/layout/HorizontalMultiLevelHierarchy"/>
    <dgm:cxn modelId="{63FF8C81-5F4E-0544-890B-9614AD6CE152}" type="presParOf" srcId="{A0C9905E-6DBF-7645-94A7-C4BCDADC46B9}" destId="{D3E2E567-EC04-E743-9B8C-985408EA1058}" srcOrd="0" destOrd="0" presId="urn:microsoft.com/office/officeart/2008/layout/HorizontalMultiLevelHierarchy"/>
    <dgm:cxn modelId="{E794FEA3-64D9-254D-81BB-5C7CDC3D513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53870D0F-A022-0D47-8AF3-48209EA43BC9}"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2FE361B-8967-6049-97FE-5D997F8CB5A9}"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5627F42-0F4A-AB4A-ACBF-7B534567E626}" type="presOf" srcId="{A73DCD64-89DF-3E4C-9543-0D417B51464E}" destId="{082A771F-69AF-7C4C-86CB-DF1CD8CB6581}" srcOrd="0" destOrd="0" presId="urn:microsoft.com/office/officeart/2008/layout/HorizontalMultiLevelHierarchy"/>
    <dgm:cxn modelId="{252D065C-3DAB-E042-85F0-6B15D4F37599}" type="presOf" srcId="{2EFE4671-8583-3540-9262-1FC578B666F4}" destId="{3013142F-A3C7-F746-853E-2CA8B540A8DE}" srcOrd="0" destOrd="0" presId="urn:microsoft.com/office/officeart/2008/layout/HorizontalMultiLevelHierarchy"/>
    <dgm:cxn modelId="{B13A54A0-53CC-A34F-AAAC-DD08A2CB95E1}" type="presOf" srcId="{773FD5F0-F007-F148-886B-86E72F86266E}" destId="{D3E2E567-EC04-E743-9B8C-985408EA1058}" srcOrd="0" destOrd="0" presId="urn:microsoft.com/office/officeart/2008/layout/HorizontalMultiLevelHierarchy"/>
    <dgm:cxn modelId="{D16998B2-6984-A344-83C6-29F01E5A2499}" type="presOf" srcId="{BDC2CFA9-99C6-8347-9628-F8B57513FB8C}" destId="{7A2CD5A7-70D6-DE44-803D-0740544CB367}" srcOrd="1" destOrd="0" presId="urn:microsoft.com/office/officeart/2008/layout/HorizontalMultiLevelHierarchy"/>
    <dgm:cxn modelId="{8EA2DEC1-CE71-AE46-9057-2E1020708DB2}"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A8561FB-315A-1843-894F-0D765CF4376D}" type="presOf" srcId="{BDC2CFA9-99C6-8347-9628-F8B57513FB8C}" destId="{93180932-306E-E545-95F9-2A5635FDC9F1}" srcOrd="0" destOrd="0" presId="urn:microsoft.com/office/officeart/2008/layout/HorizontalMultiLevelHierarchy"/>
    <dgm:cxn modelId="{72969E75-2847-BB4E-8771-C17CA7660FCE}" type="presParOf" srcId="{3013142F-A3C7-F746-853E-2CA8B540A8DE}" destId="{B764B132-0961-414E-B6FA-FB0C6C1C6CED}" srcOrd="0" destOrd="0" presId="urn:microsoft.com/office/officeart/2008/layout/HorizontalMultiLevelHierarchy"/>
    <dgm:cxn modelId="{821349C8-DA33-4848-B52F-BED6F9A4E76D}" type="presParOf" srcId="{B764B132-0961-414E-B6FA-FB0C6C1C6CED}" destId="{7111AE39-B455-7C4D-91F4-9E37E3822D07}" srcOrd="0" destOrd="0" presId="urn:microsoft.com/office/officeart/2008/layout/HorizontalMultiLevelHierarchy"/>
    <dgm:cxn modelId="{665A8722-840D-3849-9818-AA577C16A07E}" type="presParOf" srcId="{B764B132-0961-414E-B6FA-FB0C6C1C6CED}" destId="{551EC4E6-AE1D-DD43-B7C4-D7EFBEA2E636}" srcOrd="1" destOrd="0" presId="urn:microsoft.com/office/officeart/2008/layout/HorizontalMultiLevelHierarchy"/>
    <dgm:cxn modelId="{022C4D70-95EC-D848-9547-ECF1F8AEFEFC}" type="presParOf" srcId="{551EC4E6-AE1D-DD43-B7C4-D7EFBEA2E636}" destId="{082A771F-69AF-7C4C-86CB-DF1CD8CB6581}" srcOrd="0" destOrd="0" presId="urn:microsoft.com/office/officeart/2008/layout/HorizontalMultiLevelHierarchy"/>
    <dgm:cxn modelId="{3D300727-0D36-614F-A785-EFD8E1FD50D1}" type="presParOf" srcId="{082A771F-69AF-7C4C-86CB-DF1CD8CB6581}" destId="{F726EDD3-E670-9B47-8786-4F599884289D}" srcOrd="0" destOrd="0" presId="urn:microsoft.com/office/officeart/2008/layout/HorizontalMultiLevelHierarchy"/>
    <dgm:cxn modelId="{CDB24FBE-1262-9341-A499-B0B285F6CAFE}" type="presParOf" srcId="{551EC4E6-AE1D-DD43-B7C4-D7EFBEA2E636}" destId="{7B40AE63-0EA3-0747-BCE5-5F3AB0355BF2}" srcOrd="1" destOrd="0" presId="urn:microsoft.com/office/officeart/2008/layout/HorizontalMultiLevelHierarchy"/>
    <dgm:cxn modelId="{06B5FEC8-BF0A-474D-A492-650B955068DB}" type="presParOf" srcId="{7B40AE63-0EA3-0747-BCE5-5F3AB0355BF2}" destId="{C852AF5D-E3CA-F844-B775-08DD6E6FB940}" srcOrd="0" destOrd="0" presId="urn:microsoft.com/office/officeart/2008/layout/HorizontalMultiLevelHierarchy"/>
    <dgm:cxn modelId="{6F1E1B39-29CE-404D-836F-39F2454AA80D}" type="presParOf" srcId="{7B40AE63-0EA3-0747-BCE5-5F3AB0355BF2}" destId="{30463D07-8E7F-3146-97CE-76CE82648742}" srcOrd="1" destOrd="0" presId="urn:microsoft.com/office/officeart/2008/layout/HorizontalMultiLevelHierarchy"/>
    <dgm:cxn modelId="{2B0E2895-3144-BC47-9189-676F7DEF1E30}" type="presParOf" srcId="{551EC4E6-AE1D-DD43-B7C4-D7EFBEA2E636}" destId="{93180932-306E-E545-95F9-2A5635FDC9F1}" srcOrd="2" destOrd="0" presId="urn:microsoft.com/office/officeart/2008/layout/HorizontalMultiLevelHierarchy"/>
    <dgm:cxn modelId="{A61BD8A3-5A90-E744-8ACF-11FE8AA40054}" type="presParOf" srcId="{93180932-306E-E545-95F9-2A5635FDC9F1}" destId="{7A2CD5A7-70D6-DE44-803D-0740544CB367}" srcOrd="0" destOrd="0" presId="urn:microsoft.com/office/officeart/2008/layout/HorizontalMultiLevelHierarchy"/>
    <dgm:cxn modelId="{E0002613-8378-BE47-A1FB-B044DF008F1C}" type="presParOf" srcId="{551EC4E6-AE1D-DD43-B7C4-D7EFBEA2E636}" destId="{A0C9905E-6DBF-7645-94A7-C4BCDADC46B9}" srcOrd="3" destOrd="0" presId="urn:microsoft.com/office/officeart/2008/layout/HorizontalMultiLevelHierarchy"/>
    <dgm:cxn modelId="{94542F76-B84A-764B-9BA7-AF9A0CF8FB11}" type="presParOf" srcId="{A0C9905E-6DBF-7645-94A7-C4BCDADC46B9}" destId="{D3E2E567-EC04-E743-9B8C-985408EA1058}" srcOrd="0" destOrd="0" presId="urn:microsoft.com/office/officeart/2008/layout/HorizontalMultiLevelHierarchy"/>
    <dgm:cxn modelId="{3537BEBC-CDE2-004D-9A45-A6B38F93BF8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74BD81E-C4DA-F247-9E72-E45B8399482C}"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D58C833-34DC-3646-8647-8EE7850E58CF}" type="presOf" srcId="{BDC2CFA9-99C6-8347-9628-F8B57513FB8C}" destId="{93180932-306E-E545-95F9-2A5635FDC9F1}" srcOrd="0" destOrd="0" presId="urn:microsoft.com/office/officeart/2008/layout/HorizontalMultiLevelHierarchy"/>
    <dgm:cxn modelId="{D82F2A6D-9E10-4D4B-A7C3-6F18DB1A21AC}" type="presOf" srcId="{DD5BF61D-B843-C744-B9A9-3312A1287EF4}" destId="{C852AF5D-E3CA-F844-B775-08DD6E6FB940}" srcOrd="0" destOrd="0" presId="urn:microsoft.com/office/officeart/2008/layout/HorizontalMultiLevelHierarchy"/>
    <dgm:cxn modelId="{7F702E8E-A9F7-294C-B9B7-09EA7FBB9BEC}" type="presOf" srcId="{CC08C8E7-D5AB-9C4F-A78B-4A8C57EB2D22}" destId="{7111AE39-B455-7C4D-91F4-9E37E3822D07}" srcOrd="0" destOrd="0" presId="urn:microsoft.com/office/officeart/2008/layout/HorizontalMultiLevelHierarchy"/>
    <dgm:cxn modelId="{0BD386A1-70C6-4B40-9171-BA272975EB01}" type="presOf" srcId="{A73DCD64-89DF-3E4C-9543-0D417B51464E}" destId="{F726EDD3-E670-9B47-8786-4F599884289D}" srcOrd="1" destOrd="0" presId="urn:microsoft.com/office/officeart/2008/layout/HorizontalMultiLevelHierarchy"/>
    <dgm:cxn modelId="{E2B43DD9-17B2-AD49-A27E-B1828FDBD204}" type="presOf" srcId="{773FD5F0-F007-F148-886B-86E72F86266E}" destId="{D3E2E567-EC04-E743-9B8C-985408EA1058}" srcOrd="0" destOrd="0" presId="urn:microsoft.com/office/officeart/2008/layout/HorizontalMultiLevelHierarchy"/>
    <dgm:cxn modelId="{7D743DEB-4F3B-B74C-A11B-0C52ED4F864C}" type="presOf" srcId="{A73DCD64-89DF-3E4C-9543-0D417B51464E}" destId="{082A771F-69AF-7C4C-86CB-DF1CD8CB6581}" srcOrd="0" destOrd="0" presId="urn:microsoft.com/office/officeart/2008/layout/HorizontalMultiLevelHierarchy"/>
    <dgm:cxn modelId="{A98CC6EE-306A-2249-93A5-9D202EC670C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D02CCA-CE1C-744C-A5DC-B96A89502910}" type="presParOf" srcId="{3013142F-A3C7-F746-853E-2CA8B540A8DE}" destId="{B764B132-0961-414E-B6FA-FB0C6C1C6CED}" srcOrd="0" destOrd="0" presId="urn:microsoft.com/office/officeart/2008/layout/HorizontalMultiLevelHierarchy"/>
    <dgm:cxn modelId="{BA6A6576-3EAD-2347-A75A-28DFD9E3E4A8}" type="presParOf" srcId="{B764B132-0961-414E-B6FA-FB0C6C1C6CED}" destId="{7111AE39-B455-7C4D-91F4-9E37E3822D07}" srcOrd="0" destOrd="0" presId="urn:microsoft.com/office/officeart/2008/layout/HorizontalMultiLevelHierarchy"/>
    <dgm:cxn modelId="{60D10534-49FA-1B4F-8A9C-347F42704AED}" type="presParOf" srcId="{B764B132-0961-414E-B6FA-FB0C6C1C6CED}" destId="{551EC4E6-AE1D-DD43-B7C4-D7EFBEA2E636}" srcOrd="1" destOrd="0" presId="urn:microsoft.com/office/officeart/2008/layout/HorizontalMultiLevelHierarchy"/>
    <dgm:cxn modelId="{71CDAB9B-5B75-BE47-B085-1B8423839DCB}" type="presParOf" srcId="{551EC4E6-AE1D-DD43-B7C4-D7EFBEA2E636}" destId="{082A771F-69AF-7C4C-86CB-DF1CD8CB6581}" srcOrd="0" destOrd="0" presId="urn:microsoft.com/office/officeart/2008/layout/HorizontalMultiLevelHierarchy"/>
    <dgm:cxn modelId="{0A1252C5-FD08-534A-9A91-00CF4864ACD8}" type="presParOf" srcId="{082A771F-69AF-7C4C-86CB-DF1CD8CB6581}" destId="{F726EDD3-E670-9B47-8786-4F599884289D}" srcOrd="0" destOrd="0" presId="urn:microsoft.com/office/officeart/2008/layout/HorizontalMultiLevelHierarchy"/>
    <dgm:cxn modelId="{D893B9AB-5CEE-7B4E-A9D5-C0040F3B14DF}" type="presParOf" srcId="{551EC4E6-AE1D-DD43-B7C4-D7EFBEA2E636}" destId="{7B40AE63-0EA3-0747-BCE5-5F3AB0355BF2}" srcOrd="1" destOrd="0" presId="urn:microsoft.com/office/officeart/2008/layout/HorizontalMultiLevelHierarchy"/>
    <dgm:cxn modelId="{88ADDAD5-B763-9C48-ACEF-6BDF345A0553}" type="presParOf" srcId="{7B40AE63-0EA3-0747-BCE5-5F3AB0355BF2}" destId="{C852AF5D-E3CA-F844-B775-08DD6E6FB940}" srcOrd="0" destOrd="0" presId="urn:microsoft.com/office/officeart/2008/layout/HorizontalMultiLevelHierarchy"/>
    <dgm:cxn modelId="{C54450DC-F156-8F4A-8FC7-C55E90C72A96}" type="presParOf" srcId="{7B40AE63-0EA3-0747-BCE5-5F3AB0355BF2}" destId="{30463D07-8E7F-3146-97CE-76CE82648742}" srcOrd="1" destOrd="0" presId="urn:microsoft.com/office/officeart/2008/layout/HorizontalMultiLevelHierarchy"/>
    <dgm:cxn modelId="{09E4A228-DDD6-F440-8851-735A5AF31A30}" type="presParOf" srcId="{551EC4E6-AE1D-DD43-B7C4-D7EFBEA2E636}" destId="{93180932-306E-E545-95F9-2A5635FDC9F1}" srcOrd="2" destOrd="0" presId="urn:microsoft.com/office/officeart/2008/layout/HorizontalMultiLevelHierarchy"/>
    <dgm:cxn modelId="{80CEFA39-B7F4-484F-804A-19F108B0E981}" type="presParOf" srcId="{93180932-306E-E545-95F9-2A5635FDC9F1}" destId="{7A2CD5A7-70D6-DE44-803D-0740544CB367}" srcOrd="0" destOrd="0" presId="urn:microsoft.com/office/officeart/2008/layout/HorizontalMultiLevelHierarchy"/>
    <dgm:cxn modelId="{14CB7E0B-2A98-3949-BA6E-8B222E49B41F}" type="presParOf" srcId="{551EC4E6-AE1D-DD43-B7C4-D7EFBEA2E636}" destId="{A0C9905E-6DBF-7645-94A7-C4BCDADC46B9}" srcOrd="3" destOrd="0" presId="urn:microsoft.com/office/officeart/2008/layout/HorizontalMultiLevelHierarchy"/>
    <dgm:cxn modelId="{F27D1A3A-A561-2A43-BE17-BE2201EE8B6F}" type="presParOf" srcId="{A0C9905E-6DBF-7645-94A7-C4BCDADC46B9}" destId="{D3E2E567-EC04-E743-9B8C-985408EA1058}" srcOrd="0" destOrd="0" presId="urn:microsoft.com/office/officeart/2008/layout/HorizontalMultiLevelHierarchy"/>
    <dgm:cxn modelId="{BB1CEEC2-2BBB-7942-871F-017ABBBADC10}"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A001A3F-E265-4641-8AB7-58CE4E22187A}" type="presOf" srcId="{A73DCD64-89DF-3E4C-9543-0D417B51464E}" destId="{082A771F-69AF-7C4C-86CB-DF1CD8CB6581}" srcOrd="0" destOrd="0" presId="urn:microsoft.com/office/officeart/2008/layout/HorizontalMultiLevelHierarchy"/>
    <dgm:cxn modelId="{18EE964B-30EB-A94E-BD6F-85069CEF2E5A}" type="presOf" srcId="{A73DCD64-89DF-3E4C-9543-0D417B51464E}" destId="{F726EDD3-E670-9B47-8786-4F599884289D}" srcOrd="1" destOrd="0" presId="urn:microsoft.com/office/officeart/2008/layout/HorizontalMultiLevelHierarchy"/>
    <dgm:cxn modelId="{6C413B69-978C-5C49-A070-8C217790FD95}" type="presOf" srcId="{773FD5F0-F007-F148-886B-86E72F86266E}" destId="{D3E2E567-EC04-E743-9B8C-985408EA1058}" srcOrd="0" destOrd="0" presId="urn:microsoft.com/office/officeart/2008/layout/HorizontalMultiLevelHierarchy"/>
    <dgm:cxn modelId="{B1687A80-BEFC-E24E-B788-09CAA0B50598}" type="presOf" srcId="{2EFE4671-8583-3540-9262-1FC578B666F4}" destId="{3013142F-A3C7-F746-853E-2CA8B540A8DE}" srcOrd="0" destOrd="0" presId="urn:microsoft.com/office/officeart/2008/layout/HorizontalMultiLevelHierarchy"/>
    <dgm:cxn modelId="{36633994-9202-EC49-BD9A-940F0360545D}" type="presOf" srcId="{CC08C8E7-D5AB-9C4F-A78B-4A8C57EB2D22}" destId="{7111AE39-B455-7C4D-91F4-9E37E3822D07}" srcOrd="0" destOrd="0" presId="urn:microsoft.com/office/officeart/2008/layout/HorizontalMultiLevelHierarchy"/>
    <dgm:cxn modelId="{6EE2A0B7-426E-CA49-A927-72319F24706D}" type="presOf" srcId="{DD5BF61D-B843-C744-B9A9-3312A1287EF4}" destId="{C852AF5D-E3CA-F844-B775-08DD6E6FB940}" srcOrd="0" destOrd="0" presId="urn:microsoft.com/office/officeart/2008/layout/HorizontalMultiLevelHierarchy"/>
    <dgm:cxn modelId="{EAEC4CD3-34BE-4E41-9573-C54286E2ABF2}" type="presOf" srcId="{BDC2CFA9-99C6-8347-9628-F8B57513FB8C}" destId="{7A2CD5A7-70D6-DE44-803D-0740544CB367}" srcOrd="1" destOrd="0" presId="urn:microsoft.com/office/officeart/2008/layout/HorizontalMultiLevelHierarchy"/>
    <dgm:cxn modelId="{E076EAE4-D8B6-6745-8795-223F213F9C2B}"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B44067-FB25-2E48-8D19-F06E182CA42C}" type="presParOf" srcId="{3013142F-A3C7-F746-853E-2CA8B540A8DE}" destId="{B764B132-0961-414E-B6FA-FB0C6C1C6CED}" srcOrd="0" destOrd="0" presId="urn:microsoft.com/office/officeart/2008/layout/HorizontalMultiLevelHierarchy"/>
    <dgm:cxn modelId="{79F950F7-146F-9D4D-9A30-AD670A38D99C}" type="presParOf" srcId="{B764B132-0961-414E-B6FA-FB0C6C1C6CED}" destId="{7111AE39-B455-7C4D-91F4-9E37E3822D07}" srcOrd="0" destOrd="0" presId="urn:microsoft.com/office/officeart/2008/layout/HorizontalMultiLevelHierarchy"/>
    <dgm:cxn modelId="{C4D3E578-52E0-CB4F-A36D-356A00EFC625}" type="presParOf" srcId="{B764B132-0961-414E-B6FA-FB0C6C1C6CED}" destId="{551EC4E6-AE1D-DD43-B7C4-D7EFBEA2E636}" srcOrd="1" destOrd="0" presId="urn:microsoft.com/office/officeart/2008/layout/HorizontalMultiLevelHierarchy"/>
    <dgm:cxn modelId="{CD75A19A-1A87-6A4F-B6FE-4A4735469DF6}" type="presParOf" srcId="{551EC4E6-AE1D-DD43-B7C4-D7EFBEA2E636}" destId="{082A771F-69AF-7C4C-86CB-DF1CD8CB6581}" srcOrd="0" destOrd="0" presId="urn:microsoft.com/office/officeart/2008/layout/HorizontalMultiLevelHierarchy"/>
    <dgm:cxn modelId="{63232676-A1C8-9244-86B6-D8032F21C378}" type="presParOf" srcId="{082A771F-69AF-7C4C-86CB-DF1CD8CB6581}" destId="{F726EDD3-E670-9B47-8786-4F599884289D}" srcOrd="0" destOrd="0" presId="urn:microsoft.com/office/officeart/2008/layout/HorizontalMultiLevelHierarchy"/>
    <dgm:cxn modelId="{AE8CFCBC-1B36-5F4A-811F-E232C1D4A6C7}" type="presParOf" srcId="{551EC4E6-AE1D-DD43-B7C4-D7EFBEA2E636}" destId="{7B40AE63-0EA3-0747-BCE5-5F3AB0355BF2}" srcOrd="1" destOrd="0" presId="urn:microsoft.com/office/officeart/2008/layout/HorizontalMultiLevelHierarchy"/>
    <dgm:cxn modelId="{A9F06B52-92BC-EF43-97CB-840924862BC4}" type="presParOf" srcId="{7B40AE63-0EA3-0747-BCE5-5F3AB0355BF2}" destId="{C852AF5D-E3CA-F844-B775-08DD6E6FB940}" srcOrd="0" destOrd="0" presId="urn:microsoft.com/office/officeart/2008/layout/HorizontalMultiLevelHierarchy"/>
    <dgm:cxn modelId="{7DD09A8D-6532-4846-9DA0-AB36E1CD6627}" type="presParOf" srcId="{7B40AE63-0EA3-0747-BCE5-5F3AB0355BF2}" destId="{30463D07-8E7F-3146-97CE-76CE82648742}" srcOrd="1" destOrd="0" presId="urn:microsoft.com/office/officeart/2008/layout/HorizontalMultiLevelHierarchy"/>
    <dgm:cxn modelId="{7FD0ECE1-0BDF-864F-9DD8-96F97882F11C}" type="presParOf" srcId="{551EC4E6-AE1D-DD43-B7C4-D7EFBEA2E636}" destId="{93180932-306E-E545-95F9-2A5635FDC9F1}" srcOrd="2" destOrd="0" presId="urn:microsoft.com/office/officeart/2008/layout/HorizontalMultiLevelHierarchy"/>
    <dgm:cxn modelId="{8B7AF1E1-4B54-5545-B8FC-3593B46C4E5C}" type="presParOf" srcId="{93180932-306E-E545-95F9-2A5635FDC9F1}" destId="{7A2CD5A7-70D6-DE44-803D-0740544CB367}" srcOrd="0" destOrd="0" presId="urn:microsoft.com/office/officeart/2008/layout/HorizontalMultiLevelHierarchy"/>
    <dgm:cxn modelId="{F3285998-8518-094F-89B9-A1CD068C0B04}" type="presParOf" srcId="{551EC4E6-AE1D-DD43-B7C4-D7EFBEA2E636}" destId="{A0C9905E-6DBF-7645-94A7-C4BCDADC46B9}" srcOrd="3" destOrd="0" presId="urn:microsoft.com/office/officeart/2008/layout/HorizontalMultiLevelHierarchy"/>
    <dgm:cxn modelId="{D3F4D3EC-CECD-004F-B4FA-1285809CD4B6}" type="presParOf" srcId="{A0C9905E-6DBF-7645-94A7-C4BCDADC46B9}" destId="{D3E2E567-EC04-E743-9B8C-985408EA1058}" srcOrd="0" destOrd="0" presId="urn:microsoft.com/office/officeart/2008/layout/HorizontalMultiLevelHierarchy"/>
    <dgm:cxn modelId="{4DF1E6BB-3333-EA41-8049-06B242DA8B6B}"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a:latin typeface="黑体" panose="02010609060101010101" pitchFamily="49" charset="-122"/>
              <a:ea typeface="黑体" panose="02010609060101010101" pitchFamily="49" charset="-122"/>
            </a:rPr>
            <a:t>第七章 生产产出的决策分析</a:t>
          </a:r>
          <a:endParaRPr lang="zh-CN" altLang="en-US" sz="2800" b="0" i="0" dirty="0">
            <a:latin typeface="FZLanTingHeiS-R-GB" panose="02000000000000000000" pitchFamily="2" charset="-122"/>
            <a:ea typeface="FZLanTingHeiS-R-GB" panose="02000000000000000000" pitchFamily="2"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7.1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边际分析</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7.2</a:t>
          </a:r>
          <a:r>
            <a:rPr lang="zh-CN" altLang="en-US" sz="2000" b="0" i="0" dirty="0">
              <a:latin typeface="FZLanTingHeiS-R-GB" panose="02000000000000000000" pitchFamily="2" charset="-122"/>
              <a:ea typeface="FZLanTingHeiS-R-GB" panose="02000000000000000000" pitchFamily="2" charset="-122"/>
              <a:cs typeface="Microsoft YaHei" charset="-122"/>
            </a:rPr>
            <a:t> 盈亏平衡分析</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7.3</a:t>
          </a:r>
          <a:r>
            <a:rPr lang="zh-CN" altLang="en-US" sz="20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LinFactNeighborX="30463">
        <dgm:presLayoutVars>
          <dgm:chPref val="3"/>
        </dgm:presLayoutVars>
      </dgm:prSet>
      <dgm:spPr/>
    </dgm:pt>
    <dgm:pt modelId="{F9C8551A-E3F5-1A41-9D81-BA411262A93F}" type="pres">
      <dgm:prSet presAssocID="{9BA062DA-6B7A-FC4F-B1BB-7CC4C74C72C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1D7C6251-7422-9646-A479-B8464629851C}" type="presOf" srcId="{45267C76-6276-B44A-878A-9D61B556EBD7}" destId="{1F2800E8-CF94-FD43-8D0E-7E4B278315B1}" srcOrd="0"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5220A084-8D6F-8641-822F-80A183394F33}" type="presOf" srcId="{9BA062DA-6B7A-FC4F-B1BB-7CC4C74C72CE}" destId="{1C998B4A-F8C8-5D49-862A-38B9C7611407}" srcOrd="0" destOrd="0" presId="urn:microsoft.com/office/officeart/2008/layout/HorizontalMultiLevelHierarchy"/>
    <dgm:cxn modelId="{1D6B8599-DD08-3349-A093-F1BD98077CDF}" type="presOf" srcId="{45267C76-6276-B44A-878A-9D61B556EBD7}" destId="{938A9782-2B6B-8141-99DA-6568305E0C38}" srcOrd="1"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 modelId="{EFB7EFC3-EE88-A14C-9870-7FF000242D76}" type="presParOf" srcId="{551EC4E6-AE1D-DD43-B7C4-D7EFBEA2E636}" destId="{1F2800E8-CF94-FD43-8D0E-7E4B278315B1}" srcOrd="4" destOrd="0" presId="urn:microsoft.com/office/officeart/2008/layout/HorizontalMultiLevelHierarchy"/>
    <dgm:cxn modelId="{94BD0B64-0F87-E44D-904E-ADFF2E7BA879}" type="presParOf" srcId="{1F2800E8-CF94-FD43-8D0E-7E4B278315B1}" destId="{938A9782-2B6B-8141-99DA-6568305E0C38}" srcOrd="0" destOrd="0" presId="urn:microsoft.com/office/officeart/2008/layout/HorizontalMultiLevelHierarchy"/>
    <dgm:cxn modelId="{DEDB3BC4-D2A5-334E-A4DC-924742062574}" type="presParOf" srcId="{551EC4E6-AE1D-DD43-B7C4-D7EFBEA2E636}" destId="{7377E58F-198D-DE48-B3AF-2D2AF67C403D}" srcOrd="5" destOrd="0" presId="urn:microsoft.com/office/officeart/2008/layout/HorizontalMultiLevelHierarchy"/>
    <dgm:cxn modelId="{4AD81C51-2AF4-D847-8DA6-155E4E1B9BF2}" type="presParOf" srcId="{7377E58F-198D-DE48-B3AF-2D2AF67C403D}" destId="{1C998B4A-F8C8-5D49-862A-38B9C7611407}" srcOrd="0" destOrd="0" presId="urn:microsoft.com/office/officeart/2008/layout/HorizontalMultiLevelHierarchy"/>
    <dgm:cxn modelId="{08E0977B-F11E-E648-A4FA-A0E0301B5B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CC5FCB03-73AE-1E4B-AEC3-21C947CBF2B9}" type="presOf" srcId="{2EFE4671-8583-3540-9262-1FC578B666F4}" destId="{3013142F-A3C7-F746-853E-2CA8B540A8DE}" srcOrd="0" destOrd="0" presId="urn:microsoft.com/office/officeart/2008/layout/HorizontalMultiLevelHierarchy"/>
    <dgm:cxn modelId="{2767E508-05F1-2548-8C4C-58EAF55493C7}" type="presOf" srcId="{A73DCD64-89DF-3E4C-9543-0D417B51464E}" destId="{082A771F-69AF-7C4C-86CB-DF1CD8CB6581}" srcOrd="0" destOrd="0" presId="urn:microsoft.com/office/officeart/2008/layout/HorizontalMultiLevelHierarchy"/>
    <dgm:cxn modelId="{E906870C-7C67-454C-80A7-1B758D469E73}"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28E7925-CFBC-E94B-9C56-83295299354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9A9F33A-FCA5-E842-8F38-34906ABE2130}" type="presOf" srcId="{CC08C8E7-D5AB-9C4F-A78B-4A8C57EB2D22}" destId="{7111AE39-B455-7C4D-91F4-9E37E3822D07}" srcOrd="0" destOrd="0" presId="urn:microsoft.com/office/officeart/2008/layout/HorizontalMultiLevelHierarchy"/>
    <dgm:cxn modelId="{22DCBA62-34E4-AB4E-832E-03880EE4B973}" type="presOf" srcId="{773FD5F0-F007-F148-886B-86E72F86266E}" destId="{D3E2E567-EC04-E743-9B8C-985408EA1058}" srcOrd="0" destOrd="0" presId="urn:microsoft.com/office/officeart/2008/layout/HorizontalMultiLevelHierarchy"/>
    <dgm:cxn modelId="{B8C53593-73BC-EE41-BAB4-252266B772FF}" type="presOf" srcId="{BDC2CFA9-99C6-8347-9628-F8B57513FB8C}" destId="{93180932-306E-E545-95F9-2A5635FDC9F1}" srcOrd="0" destOrd="0" presId="urn:microsoft.com/office/officeart/2008/layout/HorizontalMultiLevelHierarchy"/>
    <dgm:cxn modelId="{6D835FCC-E184-874F-8F8A-CBA92B636BFE}"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CE11F1C-B41B-3D42-BCEF-799F3B8661F7}" type="presParOf" srcId="{3013142F-A3C7-F746-853E-2CA8B540A8DE}" destId="{B764B132-0961-414E-B6FA-FB0C6C1C6CED}" srcOrd="0" destOrd="0" presId="urn:microsoft.com/office/officeart/2008/layout/HorizontalMultiLevelHierarchy"/>
    <dgm:cxn modelId="{0FD41E5D-DB29-B948-B53C-08802B07728E}" type="presParOf" srcId="{B764B132-0961-414E-B6FA-FB0C6C1C6CED}" destId="{7111AE39-B455-7C4D-91F4-9E37E3822D07}" srcOrd="0" destOrd="0" presId="urn:microsoft.com/office/officeart/2008/layout/HorizontalMultiLevelHierarchy"/>
    <dgm:cxn modelId="{F57356C7-69C3-7C44-8660-D4C93955B768}" type="presParOf" srcId="{B764B132-0961-414E-B6FA-FB0C6C1C6CED}" destId="{551EC4E6-AE1D-DD43-B7C4-D7EFBEA2E636}" srcOrd="1" destOrd="0" presId="urn:microsoft.com/office/officeart/2008/layout/HorizontalMultiLevelHierarchy"/>
    <dgm:cxn modelId="{ACC5FF37-4539-3748-899A-7CB8A2178900}" type="presParOf" srcId="{551EC4E6-AE1D-DD43-B7C4-D7EFBEA2E636}" destId="{082A771F-69AF-7C4C-86CB-DF1CD8CB6581}" srcOrd="0" destOrd="0" presId="urn:microsoft.com/office/officeart/2008/layout/HorizontalMultiLevelHierarchy"/>
    <dgm:cxn modelId="{86496064-09BF-FA43-884D-AFCB3B0B7B5A}" type="presParOf" srcId="{082A771F-69AF-7C4C-86CB-DF1CD8CB6581}" destId="{F726EDD3-E670-9B47-8786-4F599884289D}" srcOrd="0" destOrd="0" presId="urn:microsoft.com/office/officeart/2008/layout/HorizontalMultiLevelHierarchy"/>
    <dgm:cxn modelId="{107631F4-B220-3944-A2E4-6FED11BF7B41}" type="presParOf" srcId="{551EC4E6-AE1D-DD43-B7C4-D7EFBEA2E636}" destId="{7B40AE63-0EA3-0747-BCE5-5F3AB0355BF2}" srcOrd="1" destOrd="0" presId="urn:microsoft.com/office/officeart/2008/layout/HorizontalMultiLevelHierarchy"/>
    <dgm:cxn modelId="{8457946E-DC39-6D46-A2E4-4A3F3A50B057}" type="presParOf" srcId="{7B40AE63-0EA3-0747-BCE5-5F3AB0355BF2}" destId="{C852AF5D-E3CA-F844-B775-08DD6E6FB940}" srcOrd="0" destOrd="0" presId="urn:microsoft.com/office/officeart/2008/layout/HorizontalMultiLevelHierarchy"/>
    <dgm:cxn modelId="{C5153407-2113-F343-AF60-3882E6EF6707}" type="presParOf" srcId="{7B40AE63-0EA3-0747-BCE5-5F3AB0355BF2}" destId="{30463D07-8E7F-3146-97CE-76CE82648742}" srcOrd="1" destOrd="0" presId="urn:microsoft.com/office/officeart/2008/layout/HorizontalMultiLevelHierarchy"/>
    <dgm:cxn modelId="{1C5B0A44-F06A-F846-867F-6F0DCE4DCFAD}" type="presParOf" srcId="{551EC4E6-AE1D-DD43-B7C4-D7EFBEA2E636}" destId="{93180932-306E-E545-95F9-2A5635FDC9F1}" srcOrd="2" destOrd="0" presId="urn:microsoft.com/office/officeart/2008/layout/HorizontalMultiLevelHierarchy"/>
    <dgm:cxn modelId="{AB5241E8-0829-7A40-A3A2-0112392CBABC}" type="presParOf" srcId="{93180932-306E-E545-95F9-2A5635FDC9F1}" destId="{7A2CD5A7-70D6-DE44-803D-0740544CB367}" srcOrd="0" destOrd="0" presId="urn:microsoft.com/office/officeart/2008/layout/HorizontalMultiLevelHierarchy"/>
    <dgm:cxn modelId="{80B3595A-DFCA-1243-BC69-F809A38F74BE}" type="presParOf" srcId="{551EC4E6-AE1D-DD43-B7C4-D7EFBEA2E636}" destId="{A0C9905E-6DBF-7645-94A7-C4BCDADC46B9}" srcOrd="3" destOrd="0" presId="urn:microsoft.com/office/officeart/2008/layout/HorizontalMultiLevelHierarchy"/>
    <dgm:cxn modelId="{853F9C85-E691-4744-88A7-F81308FE061F}" type="presParOf" srcId="{A0C9905E-6DBF-7645-94A7-C4BCDADC46B9}" destId="{D3E2E567-EC04-E743-9B8C-985408EA1058}" srcOrd="0" destOrd="0" presId="urn:microsoft.com/office/officeart/2008/layout/HorizontalMultiLevelHierarchy"/>
    <dgm:cxn modelId="{2C405B1F-E141-294E-B975-76240344335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BEC8D18-F0B2-ED4D-A293-8438C68A8F29}" type="presOf" srcId="{CC08C8E7-D5AB-9C4F-A78B-4A8C57EB2D22}" destId="{7111AE39-B455-7C4D-91F4-9E37E3822D07}" srcOrd="0" destOrd="0" presId="urn:microsoft.com/office/officeart/2008/layout/HorizontalMultiLevelHierarchy"/>
    <dgm:cxn modelId="{7ED57325-30CC-474B-B292-ED5CEFFC2CC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5D5EB2D-B7C1-2C4F-B64C-E9DAC8156AF4}" type="presOf" srcId="{BDC2CFA9-99C6-8347-9628-F8B57513FB8C}" destId="{93180932-306E-E545-95F9-2A5635FDC9F1}" srcOrd="0" destOrd="0" presId="urn:microsoft.com/office/officeart/2008/layout/HorizontalMultiLevelHierarchy"/>
    <dgm:cxn modelId="{E66DBC50-63F2-7C4A-9138-70FB97924115}" type="presOf" srcId="{BDC2CFA9-99C6-8347-9628-F8B57513FB8C}" destId="{7A2CD5A7-70D6-DE44-803D-0740544CB367}" srcOrd="1" destOrd="0" presId="urn:microsoft.com/office/officeart/2008/layout/HorizontalMultiLevelHierarchy"/>
    <dgm:cxn modelId="{5C307B66-B2A5-ED42-8567-38EE71DBCA6C}" type="presOf" srcId="{DD5BF61D-B843-C744-B9A9-3312A1287EF4}" destId="{C852AF5D-E3CA-F844-B775-08DD6E6FB940}" srcOrd="0" destOrd="0" presId="urn:microsoft.com/office/officeart/2008/layout/HorizontalMultiLevelHierarchy"/>
    <dgm:cxn modelId="{862FF771-328E-0C48-AD89-86FEC534C69F}" type="presOf" srcId="{A73DCD64-89DF-3E4C-9543-0D417B51464E}" destId="{F726EDD3-E670-9B47-8786-4F599884289D}" srcOrd="1" destOrd="0" presId="urn:microsoft.com/office/officeart/2008/layout/HorizontalMultiLevelHierarchy"/>
    <dgm:cxn modelId="{2BCE02B7-C008-2546-B958-8632D600CC6B}" type="presOf" srcId="{2EFE4671-8583-3540-9262-1FC578B666F4}" destId="{3013142F-A3C7-F746-853E-2CA8B540A8DE}" srcOrd="0" destOrd="0" presId="urn:microsoft.com/office/officeart/2008/layout/HorizontalMultiLevelHierarchy"/>
    <dgm:cxn modelId="{7DD656D2-753B-104D-9710-73DD1572998F}"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002E358-613A-C04B-AF1D-552FF34F99AB}" type="presParOf" srcId="{3013142F-A3C7-F746-853E-2CA8B540A8DE}" destId="{B764B132-0961-414E-B6FA-FB0C6C1C6CED}" srcOrd="0" destOrd="0" presId="urn:microsoft.com/office/officeart/2008/layout/HorizontalMultiLevelHierarchy"/>
    <dgm:cxn modelId="{AB1AF888-9B43-9147-B9CD-D3B4FD00FD8F}" type="presParOf" srcId="{B764B132-0961-414E-B6FA-FB0C6C1C6CED}" destId="{7111AE39-B455-7C4D-91F4-9E37E3822D07}" srcOrd="0" destOrd="0" presId="urn:microsoft.com/office/officeart/2008/layout/HorizontalMultiLevelHierarchy"/>
    <dgm:cxn modelId="{1B7BA298-A6F3-6845-B644-B6E2875C2E73}" type="presParOf" srcId="{B764B132-0961-414E-B6FA-FB0C6C1C6CED}" destId="{551EC4E6-AE1D-DD43-B7C4-D7EFBEA2E636}" srcOrd="1" destOrd="0" presId="urn:microsoft.com/office/officeart/2008/layout/HorizontalMultiLevelHierarchy"/>
    <dgm:cxn modelId="{107E2623-DE36-8A49-894E-C4787B6C62F8}" type="presParOf" srcId="{551EC4E6-AE1D-DD43-B7C4-D7EFBEA2E636}" destId="{082A771F-69AF-7C4C-86CB-DF1CD8CB6581}" srcOrd="0" destOrd="0" presId="urn:microsoft.com/office/officeart/2008/layout/HorizontalMultiLevelHierarchy"/>
    <dgm:cxn modelId="{654FDCDC-FBA8-B64B-BA04-08F3D9E096D9}" type="presParOf" srcId="{082A771F-69AF-7C4C-86CB-DF1CD8CB6581}" destId="{F726EDD3-E670-9B47-8786-4F599884289D}" srcOrd="0" destOrd="0" presId="urn:microsoft.com/office/officeart/2008/layout/HorizontalMultiLevelHierarchy"/>
    <dgm:cxn modelId="{B32511DF-404E-AB4E-9BC5-751AA960E698}" type="presParOf" srcId="{551EC4E6-AE1D-DD43-B7C4-D7EFBEA2E636}" destId="{7B40AE63-0EA3-0747-BCE5-5F3AB0355BF2}" srcOrd="1" destOrd="0" presId="urn:microsoft.com/office/officeart/2008/layout/HorizontalMultiLevelHierarchy"/>
    <dgm:cxn modelId="{7590D408-C2B7-C540-B855-178B6374495A}" type="presParOf" srcId="{7B40AE63-0EA3-0747-BCE5-5F3AB0355BF2}" destId="{C852AF5D-E3CA-F844-B775-08DD6E6FB940}" srcOrd="0" destOrd="0" presId="urn:microsoft.com/office/officeart/2008/layout/HorizontalMultiLevelHierarchy"/>
    <dgm:cxn modelId="{1BA7CAFE-EA23-8240-B3C3-A8CB9435A51D}" type="presParOf" srcId="{7B40AE63-0EA3-0747-BCE5-5F3AB0355BF2}" destId="{30463D07-8E7F-3146-97CE-76CE82648742}" srcOrd="1" destOrd="0" presId="urn:microsoft.com/office/officeart/2008/layout/HorizontalMultiLevelHierarchy"/>
    <dgm:cxn modelId="{BB2F592A-91D8-124C-9012-1BACA40D5ED9}" type="presParOf" srcId="{551EC4E6-AE1D-DD43-B7C4-D7EFBEA2E636}" destId="{93180932-306E-E545-95F9-2A5635FDC9F1}" srcOrd="2" destOrd="0" presId="urn:microsoft.com/office/officeart/2008/layout/HorizontalMultiLevelHierarchy"/>
    <dgm:cxn modelId="{E1CAC2E9-D3B9-BA44-A159-5554AE6784C2}" type="presParOf" srcId="{93180932-306E-E545-95F9-2A5635FDC9F1}" destId="{7A2CD5A7-70D6-DE44-803D-0740544CB367}" srcOrd="0" destOrd="0" presId="urn:microsoft.com/office/officeart/2008/layout/HorizontalMultiLevelHierarchy"/>
    <dgm:cxn modelId="{CD0E063F-146D-FC42-B264-A1F7FBC47964}" type="presParOf" srcId="{551EC4E6-AE1D-DD43-B7C4-D7EFBEA2E636}" destId="{A0C9905E-6DBF-7645-94A7-C4BCDADC46B9}" srcOrd="3" destOrd="0" presId="urn:microsoft.com/office/officeart/2008/layout/HorizontalMultiLevelHierarchy"/>
    <dgm:cxn modelId="{010EC306-084F-D940-8F0B-E21C1ABCCF7D}" type="presParOf" srcId="{A0C9905E-6DBF-7645-94A7-C4BCDADC46B9}" destId="{D3E2E567-EC04-E743-9B8C-985408EA1058}" srcOrd="0" destOrd="0" presId="urn:microsoft.com/office/officeart/2008/layout/HorizontalMultiLevelHierarchy"/>
    <dgm:cxn modelId="{BE71832E-677E-7846-9FE8-5D5B0EC2484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BEC8D18-F0B2-ED4D-A293-8438C68A8F29}" type="presOf" srcId="{CC08C8E7-D5AB-9C4F-A78B-4A8C57EB2D22}" destId="{7111AE39-B455-7C4D-91F4-9E37E3822D07}" srcOrd="0" destOrd="0" presId="urn:microsoft.com/office/officeart/2008/layout/HorizontalMultiLevelHierarchy"/>
    <dgm:cxn modelId="{7ED57325-30CC-474B-B292-ED5CEFFC2CC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5D5EB2D-B7C1-2C4F-B64C-E9DAC8156AF4}" type="presOf" srcId="{BDC2CFA9-99C6-8347-9628-F8B57513FB8C}" destId="{93180932-306E-E545-95F9-2A5635FDC9F1}" srcOrd="0" destOrd="0" presId="urn:microsoft.com/office/officeart/2008/layout/HorizontalMultiLevelHierarchy"/>
    <dgm:cxn modelId="{E66DBC50-63F2-7C4A-9138-70FB97924115}" type="presOf" srcId="{BDC2CFA9-99C6-8347-9628-F8B57513FB8C}" destId="{7A2CD5A7-70D6-DE44-803D-0740544CB367}" srcOrd="1" destOrd="0" presId="urn:microsoft.com/office/officeart/2008/layout/HorizontalMultiLevelHierarchy"/>
    <dgm:cxn modelId="{5C307B66-B2A5-ED42-8567-38EE71DBCA6C}" type="presOf" srcId="{DD5BF61D-B843-C744-B9A9-3312A1287EF4}" destId="{C852AF5D-E3CA-F844-B775-08DD6E6FB940}" srcOrd="0" destOrd="0" presId="urn:microsoft.com/office/officeart/2008/layout/HorizontalMultiLevelHierarchy"/>
    <dgm:cxn modelId="{862FF771-328E-0C48-AD89-86FEC534C69F}" type="presOf" srcId="{A73DCD64-89DF-3E4C-9543-0D417B51464E}" destId="{F726EDD3-E670-9B47-8786-4F599884289D}" srcOrd="1" destOrd="0" presId="urn:microsoft.com/office/officeart/2008/layout/HorizontalMultiLevelHierarchy"/>
    <dgm:cxn modelId="{2BCE02B7-C008-2546-B958-8632D600CC6B}" type="presOf" srcId="{2EFE4671-8583-3540-9262-1FC578B666F4}" destId="{3013142F-A3C7-F746-853E-2CA8B540A8DE}" srcOrd="0" destOrd="0" presId="urn:microsoft.com/office/officeart/2008/layout/HorizontalMultiLevelHierarchy"/>
    <dgm:cxn modelId="{7DD656D2-753B-104D-9710-73DD1572998F}"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002E358-613A-C04B-AF1D-552FF34F99AB}" type="presParOf" srcId="{3013142F-A3C7-F746-853E-2CA8B540A8DE}" destId="{B764B132-0961-414E-B6FA-FB0C6C1C6CED}" srcOrd="0" destOrd="0" presId="urn:microsoft.com/office/officeart/2008/layout/HorizontalMultiLevelHierarchy"/>
    <dgm:cxn modelId="{AB1AF888-9B43-9147-B9CD-D3B4FD00FD8F}" type="presParOf" srcId="{B764B132-0961-414E-B6FA-FB0C6C1C6CED}" destId="{7111AE39-B455-7C4D-91F4-9E37E3822D07}" srcOrd="0" destOrd="0" presId="urn:microsoft.com/office/officeart/2008/layout/HorizontalMultiLevelHierarchy"/>
    <dgm:cxn modelId="{1B7BA298-A6F3-6845-B644-B6E2875C2E73}" type="presParOf" srcId="{B764B132-0961-414E-B6FA-FB0C6C1C6CED}" destId="{551EC4E6-AE1D-DD43-B7C4-D7EFBEA2E636}" srcOrd="1" destOrd="0" presId="urn:microsoft.com/office/officeart/2008/layout/HorizontalMultiLevelHierarchy"/>
    <dgm:cxn modelId="{107E2623-DE36-8A49-894E-C4787B6C62F8}" type="presParOf" srcId="{551EC4E6-AE1D-DD43-B7C4-D7EFBEA2E636}" destId="{082A771F-69AF-7C4C-86CB-DF1CD8CB6581}" srcOrd="0" destOrd="0" presId="urn:microsoft.com/office/officeart/2008/layout/HorizontalMultiLevelHierarchy"/>
    <dgm:cxn modelId="{654FDCDC-FBA8-B64B-BA04-08F3D9E096D9}" type="presParOf" srcId="{082A771F-69AF-7C4C-86CB-DF1CD8CB6581}" destId="{F726EDD3-E670-9B47-8786-4F599884289D}" srcOrd="0" destOrd="0" presId="urn:microsoft.com/office/officeart/2008/layout/HorizontalMultiLevelHierarchy"/>
    <dgm:cxn modelId="{B32511DF-404E-AB4E-9BC5-751AA960E698}" type="presParOf" srcId="{551EC4E6-AE1D-DD43-B7C4-D7EFBEA2E636}" destId="{7B40AE63-0EA3-0747-BCE5-5F3AB0355BF2}" srcOrd="1" destOrd="0" presId="urn:microsoft.com/office/officeart/2008/layout/HorizontalMultiLevelHierarchy"/>
    <dgm:cxn modelId="{7590D408-C2B7-C540-B855-178B6374495A}" type="presParOf" srcId="{7B40AE63-0EA3-0747-BCE5-5F3AB0355BF2}" destId="{C852AF5D-E3CA-F844-B775-08DD6E6FB940}" srcOrd="0" destOrd="0" presId="urn:microsoft.com/office/officeart/2008/layout/HorizontalMultiLevelHierarchy"/>
    <dgm:cxn modelId="{1BA7CAFE-EA23-8240-B3C3-A8CB9435A51D}" type="presParOf" srcId="{7B40AE63-0EA3-0747-BCE5-5F3AB0355BF2}" destId="{30463D07-8E7F-3146-97CE-76CE82648742}" srcOrd="1" destOrd="0" presId="urn:microsoft.com/office/officeart/2008/layout/HorizontalMultiLevelHierarchy"/>
    <dgm:cxn modelId="{BB2F592A-91D8-124C-9012-1BACA40D5ED9}" type="presParOf" srcId="{551EC4E6-AE1D-DD43-B7C4-D7EFBEA2E636}" destId="{93180932-306E-E545-95F9-2A5635FDC9F1}" srcOrd="2" destOrd="0" presId="urn:microsoft.com/office/officeart/2008/layout/HorizontalMultiLevelHierarchy"/>
    <dgm:cxn modelId="{E1CAC2E9-D3B9-BA44-A159-5554AE6784C2}" type="presParOf" srcId="{93180932-306E-E545-95F9-2A5635FDC9F1}" destId="{7A2CD5A7-70D6-DE44-803D-0740544CB367}" srcOrd="0" destOrd="0" presId="urn:microsoft.com/office/officeart/2008/layout/HorizontalMultiLevelHierarchy"/>
    <dgm:cxn modelId="{CD0E063F-146D-FC42-B264-A1F7FBC47964}" type="presParOf" srcId="{551EC4E6-AE1D-DD43-B7C4-D7EFBEA2E636}" destId="{A0C9905E-6DBF-7645-94A7-C4BCDADC46B9}" srcOrd="3" destOrd="0" presId="urn:microsoft.com/office/officeart/2008/layout/HorizontalMultiLevelHierarchy"/>
    <dgm:cxn modelId="{010EC306-084F-D940-8F0B-E21C1ABCCF7D}" type="presParOf" srcId="{A0C9905E-6DBF-7645-94A7-C4BCDADC46B9}" destId="{D3E2E567-EC04-E743-9B8C-985408EA1058}" srcOrd="0" destOrd="0" presId="urn:microsoft.com/office/officeart/2008/layout/HorizontalMultiLevelHierarchy"/>
    <dgm:cxn modelId="{BE71832E-677E-7846-9FE8-5D5B0EC2484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BEC8D18-F0B2-ED4D-A293-8438C68A8F29}" type="presOf" srcId="{CC08C8E7-D5AB-9C4F-A78B-4A8C57EB2D22}" destId="{7111AE39-B455-7C4D-91F4-9E37E3822D07}" srcOrd="0" destOrd="0" presId="urn:microsoft.com/office/officeart/2008/layout/HorizontalMultiLevelHierarchy"/>
    <dgm:cxn modelId="{7ED57325-30CC-474B-B292-ED5CEFFC2CC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5D5EB2D-B7C1-2C4F-B64C-E9DAC8156AF4}" type="presOf" srcId="{BDC2CFA9-99C6-8347-9628-F8B57513FB8C}" destId="{93180932-306E-E545-95F9-2A5635FDC9F1}" srcOrd="0" destOrd="0" presId="urn:microsoft.com/office/officeart/2008/layout/HorizontalMultiLevelHierarchy"/>
    <dgm:cxn modelId="{E66DBC50-63F2-7C4A-9138-70FB97924115}" type="presOf" srcId="{BDC2CFA9-99C6-8347-9628-F8B57513FB8C}" destId="{7A2CD5A7-70D6-DE44-803D-0740544CB367}" srcOrd="1" destOrd="0" presId="urn:microsoft.com/office/officeart/2008/layout/HorizontalMultiLevelHierarchy"/>
    <dgm:cxn modelId="{5C307B66-B2A5-ED42-8567-38EE71DBCA6C}" type="presOf" srcId="{DD5BF61D-B843-C744-B9A9-3312A1287EF4}" destId="{C852AF5D-E3CA-F844-B775-08DD6E6FB940}" srcOrd="0" destOrd="0" presId="urn:microsoft.com/office/officeart/2008/layout/HorizontalMultiLevelHierarchy"/>
    <dgm:cxn modelId="{862FF771-328E-0C48-AD89-86FEC534C69F}" type="presOf" srcId="{A73DCD64-89DF-3E4C-9543-0D417B51464E}" destId="{F726EDD3-E670-9B47-8786-4F599884289D}" srcOrd="1" destOrd="0" presId="urn:microsoft.com/office/officeart/2008/layout/HorizontalMultiLevelHierarchy"/>
    <dgm:cxn modelId="{2BCE02B7-C008-2546-B958-8632D600CC6B}" type="presOf" srcId="{2EFE4671-8583-3540-9262-1FC578B666F4}" destId="{3013142F-A3C7-F746-853E-2CA8B540A8DE}" srcOrd="0" destOrd="0" presId="urn:microsoft.com/office/officeart/2008/layout/HorizontalMultiLevelHierarchy"/>
    <dgm:cxn modelId="{7DD656D2-753B-104D-9710-73DD1572998F}"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002E358-613A-C04B-AF1D-552FF34F99AB}" type="presParOf" srcId="{3013142F-A3C7-F746-853E-2CA8B540A8DE}" destId="{B764B132-0961-414E-B6FA-FB0C6C1C6CED}" srcOrd="0" destOrd="0" presId="urn:microsoft.com/office/officeart/2008/layout/HorizontalMultiLevelHierarchy"/>
    <dgm:cxn modelId="{AB1AF888-9B43-9147-B9CD-D3B4FD00FD8F}" type="presParOf" srcId="{B764B132-0961-414E-B6FA-FB0C6C1C6CED}" destId="{7111AE39-B455-7C4D-91F4-9E37E3822D07}" srcOrd="0" destOrd="0" presId="urn:microsoft.com/office/officeart/2008/layout/HorizontalMultiLevelHierarchy"/>
    <dgm:cxn modelId="{1B7BA298-A6F3-6845-B644-B6E2875C2E73}" type="presParOf" srcId="{B764B132-0961-414E-B6FA-FB0C6C1C6CED}" destId="{551EC4E6-AE1D-DD43-B7C4-D7EFBEA2E636}" srcOrd="1" destOrd="0" presId="urn:microsoft.com/office/officeart/2008/layout/HorizontalMultiLevelHierarchy"/>
    <dgm:cxn modelId="{107E2623-DE36-8A49-894E-C4787B6C62F8}" type="presParOf" srcId="{551EC4E6-AE1D-DD43-B7C4-D7EFBEA2E636}" destId="{082A771F-69AF-7C4C-86CB-DF1CD8CB6581}" srcOrd="0" destOrd="0" presId="urn:microsoft.com/office/officeart/2008/layout/HorizontalMultiLevelHierarchy"/>
    <dgm:cxn modelId="{654FDCDC-FBA8-B64B-BA04-08F3D9E096D9}" type="presParOf" srcId="{082A771F-69AF-7C4C-86CB-DF1CD8CB6581}" destId="{F726EDD3-E670-9B47-8786-4F599884289D}" srcOrd="0" destOrd="0" presId="urn:microsoft.com/office/officeart/2008/layout/HorizontalMultiLevelHierarchy"/>
    <dgm:cxn modelId="{B32511DF-404E-AB4E-9BC5-751AA960E698}" type="presParOf" srcId="{551EC4E6-AE1D-DD43-B7C4-D7EFBEA2E636}" destId="{7B40AE63-0EA3-0747-BCE5-5F3AB0355BF2}" srcOrd="1" destOrd="0" presId="urn:microsoft.com/office/officeart/2008/layout/HorizontalMultiLevelHierarchy"/>
    <dgm:cxn modelId="{7590D408-C2B7-C540-B855-178B6374495A}" type="presParOf" srcId="{7B40AE63-0EA3-0747-BCE5-5F3AB0355BF2}" destId="{C852AF5D-E3CA-F844-B775-08DD6E6FB940}" srcOrd="0" destOrd="0" presId="urn:microsoft.com/office/officeart/2008/layout/HorizontalMultiLevelHierarchy"/>
    <dgm:cxn modelId="{1BA7CAFE-EA23-8240-B3C3-A8CB9435A51D}" type="presParOf" srcId="{7B40AE63-0EA3-0747-BCE5-5F3AB0355BF2}" destId="{30463D07-8E7F-3146-97CE-76CE82648742}" srcOrd="1" destOrd="0" presId="urn:microsoft.com/office/officeart/2008/layout/HorizontalMultiLevelHierarchy"/>
    <dgm:cxn modelId="{BB2F592A-91D8-124C-9012-1BACA40D5ED9}" type="presParOf" srcId="{551EC4E6-AE1D-DD43-B7C4-D7EFBEA2E636}" destId="{93180932-306E-E545-95F9-2A5635FDC9F1}" srcOrd="2" destOrd="0" presId="urn:microsoft.com/office/officeart/2008/layout/HorizontalMultiLevelHierarchy"/>
    <dgm:cxn modelId="{E1CAC2E9-D3B9-BA44-A159-5554AE6784C2}" type="presParOf" srcId="{93180932-306E-E545-95F9-2A5635FDC9F1}" destId="{7A2CD5A7-70D6-DE44-803D-0740544CB367}" srcOrd="0" destOrd="0" presId="urn:microsoft.com/office/officeart/2008/layout/HorizontalMultiLevelHierarchy"/>
    <dgm:cxn modelId="{CD0E063F-146D-FC42-B264-A1F7FBC47964}" type="presParOf" srcId="{551EC4E6-AE1D-DD43-B7C4-D7EFBEA2E636}" destId="{A0C9905E-6DBF-7645-94A7-C4BCDADC46B9}" srcOrd="3" destOrd="0" presId="urn:microsoft.com/office/officeart/2008/layout/HorizontalMultiLevelHierarchy"/>
    <dgm:cxn modelId="{010EC306-084F-D940-8F0B-E21C1ABCCF7D}" type="presParOf" srcId="{A0C9905E-6DBF-7645-94A7-C4BCDADC46B9}" destId="{D3E2E567-EC04-E743-9B8C-985408EA1058}" srcOrd="0" destOrd="0" presId="urn:microsoft.com/office/officeart/2008/layout/HorizontalMultiLevelHierarchy"/>
    <dgm:cxn modelId="{BE71832E-677E-7846-9FE8-5D5B0EC2484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BEC8D18-F0B2-ED4D-A293-8438C68A8F29}" type="presOf" srcId="{CC08C8E7-D5AB-9C4F-A78B-4A8C57EB2D22}" destId="{7111AE39-B455-7C4D-91F4-9E37E3822D07}" srcOrd="0" destOrd="0" presId="urn:microsoft.com/office/officeart/2008/layout/HorizontalMultiLevelHierarchy"/>
    <dgm:cxn modelId="{7ED57325-30CC-474B-B292-ED5CEFFC2CC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5D5EB2D-B7C1-2C4F-B64C-E9DAC8156AF4}" type="presOf" srcId="{BDC2CFA9-99C6-8347-9628-F8B57513FB8C}" destId="{93180932-306E-E545-95F9-2A5635FDC9F1}" srcOrd="0" destOrd="0" presId="urn:microsoft.com/office/officeart/2008/layout/HorizontalMultiLevelHierarchy"/>
    <dgm:cxn modelId="{E66DBC50-63F2-7C4A-9138-70FB97924115}" type="presOf" srcId="{BDC2CFA9-99C6-8347-9628-F8B57513FB8C}" destId="{7A2CD5A7-70D6-DE44-803D-0740544CB367}" srcOrd="1" destOrd="0" presId="urn:microsoft.com/office/officeart/2008/layout/HorizontalMultiLevelHierarchy"/>
    <dgm:cxn modelId="{5C307B66-B2A5-ED42-8567-38EE71DBCA6C}" type="presOf" srcId="{DD5BF61D-B843-C744-B9A9-3312A1287EF4}" destId="{C852AF5D-E3CA-F844-B775-08DD6E6FB940}" srcOrd="0" destOrd="0" presId="urn:microsoft.com/office/officeart/2008/layout/HorizontalMultiLevelHierarchy"/>
    <dgm:cxn modelId="{862FF771-328E-0C48-AD89-86FEC534C69F}" type="presOf" srcId="{A73DCD64-89DF-3E4C-9543-0D417B51464E}" destId="{F726EDD3-E670-9B47-8786-4F599884289D}" srcOrd="1" destOrd="0" presId="urn:microsoft.com/office/officeart/2008/layout/HorizontalMultiLevelHierarchy"/>
    <dgm:cxn modelId="{2BCE02B7-C008-2546-B958-8632D600CC6B}" type="presOf" srcId="{2EFE4671-8583-3540-9262-1FC578B666F4}" destId="{3013142F-A3C7-F746-853E-2CA8B540A8DE}" srcOrd="0" destOrd="0" presId="urn:microsoft.com/office/officeart/2008/layout/HorizontalMultiLevelHierarchy"/>
    <dgm:cxn modelId="{7DD656D2-753B-104D-9710-73DD1572998F}"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002E358-613A-C04B-AF1D-552FF34F99AB}" type="presParOf" srcId="{3013142F-A3C7-F746-853E-2CA8B540A8DE}" destId="{B764B132-0961-414E-B6FA-FB0C6C1C6CED}" srcOrd="0" destOrd="0" presId="urn:microsoft.com/office/officeart/2008/layout/HorizontalMultiLevelHierarchy"/>
    <dgm:cxn modelId="{AB1AF888-9B43-9147-B9CD-D3B4FD00FD8F}" type="presParOf" srcId="{B764B132-0961-414E-B6FA-FB0C6C1C6CED}" destId="{7111AE39-B455-7C4D-91F4-9E37E3822D07}" srcOrd="0" destOrd="0" presId="urn:microsoft.com/office/officeart/2008/layout/HorizontalMultiLevelHierarchy"/>
    <dgm:cxn modelId="{1B7BA298-A6F3-6845-B644-B6E2875C2E73}" type="presParOf" srcId="{B764B132-0961-414E-B6FA-FB0C6C1C6CED}" destId="{551EC4E6-AE1D-DD43-B7C4-D7EFBEA2E636}" srcOrd="1" destOrd="0" presId="urn:microsoft.com/office/officeart/2008/layout/HorizontalMultiLevelHierarchy"/>
    <dgm:cxn modelId="{107E2623-DE36-8A49-894E-C4787B6C62F8}" type="presParOf" srcId="{551EC4E6-AE1D-DD43-B7C4-D7EFBEA2E636}" destId="{082A771F-69AF-7C4C-86CB-DF1CD8CB6581}" srcOrd="0" destOrd="0" presId="urn:microsoft.com/office/officeart/2008/layout/HorizontalMultiLevelHierarchy"/>
    <dgm:cxn modelId="{654FDCDC-FBA8-B64B-BA04-08F3D9E096D9}" type="presParOf" srcId="{082A771F-69AF-7C4C-86CB-DF1CD8CB6581}" destId="{F726EDD3-E670-9B47-8786-4F599884289D}" srcOrd="0" destOrd="0" presId="urn:microsoft.com/office/officeart/2008/layout/HorizontalMultiLevelHierarchy"/>
    <dgm:cxn modelId="{B32511DF-404E-AB4E-9BC5-751AA960E698}" type="presParOf" srcId="{551EC4E6-AE1D-DD43-B7C4-D7EFBEA2E636}" destId="{7B40AE63-0EA3-0747-BCE5-5F3AB0355BF2}" srcOrd="1" destOrd="0" presId="urn:microsoft.com/office/officeart/2008/layout/HorizontalMultiLevelHierarchy"/>
    <dgm:cxn modelId="{7590D408-C2B7-C540-B855-178B6374495A}" type="presParOf" srcId="{7B40AE63-0EA3-0747-BCE5-5F3AB0355BF2}" destId="{C852AF5D-E3CA-F844-B775-08DD6E6FB940}" srcOrd="0" destOrd="0" presId="urn:microsoft.com/office/officeart/2008/layout/HorizontalMultiLevelHierarchy"/>
    <dgm:cxn modelId="{1BA7CAFE-EA23-8240-B3C3-A8CB9435A51D}" type="presParOf" srcId="{7B40AE63-0EA3-0747-BCE5-5F3AB0355BF2}" destId="{30463D07-8E7F-3146-97CE-76CE82648742}" srcOrd="1" destOrd="0" presId="urn:microsoft.com/office/officeart/2008/layout/HorizontalMultiLevelHierarchy"/>
    <dgm:cxn modelId="{BB2F592A-91D8-124C-9012-1BACA40D5ED9}" type="presParOf" srcId="{551EC4E6-AE1D-DD43-B7C4-D7EFBEA2E636}" destId="{93180932-306E-E545-95F9-2A5635FDC9F1}" srcOrd="2" destOrd="0" presId="urn:microsoft.com/office/officeart/2008/layout/HorizontalMultiLevelHierarchy"/>
    <dgm:cxn modelId="{E1CAC2E9-D3B9-BA44-A159-5554AE6784C2}" type="presParOf" srcId="{93180932-306E-E545-95F9-2A5635FDC9F1}" destId="{7A2CD5A7-70D6-DE44-803D-0740544CB367}" srcOrd="0" destOrd="0" presId="urn:microsoft.com/office/officeart/2008/layout/HorizontalMultiLevelHierarchy"/>
    <dgm:cxn modelId="{CD0E063F-146D-FC42-B264-A1F7FBC47964}" type="presParOf" srcId="{551EC4E6-AE1D-DD43-B7C4-D7EFBEA2E636}" destId="{A0C9905E-6DBF-7645-94A7-C4BCDADC46B9}" srcOrd="3" destOrd="0" presId="urn:microsoft.com/office/officeart/2008/layout/HorizontalMultiLevelHierarchy"/>
    <dgm:cxn modelId="{010EC306-084F-D940-8F0B-E21C1ABCCF7D}" type="presParOf" srcId="{A0C9905E-6DBF-7645-94A7-C4BCDADC46B9}" destId="{D3E2E567-EC04-E743-9B8C-985408EA1058}" srcOrd="0" destOrd="0" presId="urn:microsoft.com/office/officeart/2008/layout/HorizontalMultiLevelHierarchy"/>
    <dgm:cxn modelId="{BE71832E-677E-7846-9FE8-5D5B0EC2484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C0DCD629-5CC4-A64D-B0B1-9626E214C3B0}" type="presOf" srcId="{BDC2CFA9-99C6-8347-9628-F8B57513FB8C}" destId="{93180932-306E-E545-95F9-2A5635FDC9F1}" srcOrd="0" destOrd="0" presId="urn:microsoft.com/office/officeart/2008/layout/HorizontalMultiLevelHierarchy"/>
    <dgm:cxn modelId="{A07E5B34-0C76-944E-9CD6-6927122EFC99}" type="presOf" srcId="{DD5BF61D-B843-C744-B9A9-3312A1287EF4}" destId="{C852AF5D-E3CA-F844-B775-08DD6E6FB940}" srcOrd="0" destOrd="0" presId="urn:microsoft.com/office/officeart/2008/layout/HorizontalMultiLevelHierarchy"/>
    <dgm:cxn modelId="{A3039D50-D54E-1841-8F69-974A9BE87434}" type="presOf" srcId="{2EFE4671-8583-3540-9262-1FC578B666F4}" destId="{3013142F-A3C7-F746-853E-2CA8B540A8DE}" srcOrd="0" destOrd="0" presId="urn:microsoft.com/office/officeart/2008/layout/HorizontalMultiLevelHierarchy"/>
    <dgm:cxn modelId="{1A10B255-F702-6341-BF9C-DF6FC9B80428}" type="presOf" srcId="{A73DCD64-89DF-3E4C-9543-0D417B51464E}" destId="{082A771F-69AF-7C4C-86CB-DF1CD8CB6581}" srcOrd="0" destOrd="0" presId="urn:microsoft.com/office/officeart/2008/layout/HorizontalMultiLevelHierarchy"/>
    <dgm:cxn modelId="{A84DDA5E-3B05-014C-AE25-1F79DDB90CA3}" type="presOf" srcId="{A73DCD64-89DF-3E4C-9543-0D417B51464E}" destId="{F726EDD3-E670-9B47-8786-4F599884289D}" srcOrd="1" destOrd="0" presId="urn:microsoft.com/office/officeart/2008/layout/HorizontalMultiLevelHierarchy"/>
    <dgm:cxn modelId="{608259DB-6F25-BA49-9D20-0CC055668965}" type="presOf" srcId="{CC08C8E7-D5AB-9C4F-A78B-4A8C57EB2D22}" destId="{7111AE39-B455-7C4D-91F4-9E37E3822D07}" srcOrd="0" destOrd="0" presId="urn:microsoft.com/office/officeart/2008/layout/HorizontalMultiLevelHierarchy"/>
    <dgm:cxn modelId="{B70239EF-FCAF-674E-B92D-70793E04A038}" type="presOf" srcId="{773FD5F0-F007-F148-886B-86E72F86266E}" destId="{D3E2E567-EC04-E743-9B8C-985408EA1058}" srcOrd="0" destOrd="0" presId="urn:microsoft.com/office/officeart/2008/layout/HorizontalMultiLevelHierarchy"/>
    <dgm:cxn modelId="{44EA38F3-FB75-4641-90A3-E7DC89B25AAE}"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86A1154-EC9D-D74C-A9AF-FF0F4A6F4DD7}" type="presParOf" srcId="{3013142F-A3C7-F746-853E-2CA8B540A8DE}" destId="{B764B132-0961-414E-B6FA-FB0C6C1C6CED}" srcOrd="0" destOrd="0" presId="urn:microsoft.com/office/officeart/2008/layout/HorizontalMultiLevelHierarchy"/>
    <dgm:cxn modelId="{95D01D96-4DCD-6041-8410-E6655B4849DB}" type="presParOf" srcId="{B764B132-0961-414E-B6FA-FB0C6C1C6CED}" destId="{7111AE39-B455-7C4D-91F4-9E37E3822D07}" srcOrd="0" destOrd="0" presId="urn:microsoft.com/office/officeart/2008/layout/HorizontalMultiLevelHierarchy"/>
    <dgm:cxn modelId="{E7E73F7C-D57B-9845-BDE3-DDBD35CEE8D3}" type="presParOf" srcId="{B764B132-0961-414E-B6FA-FB0C6C1C6CED}" destId="{551EC4E6-AE1D-DD43-B7C4-D7EFBEA2E636}" srcOrd="1" destOrd="0" presId="urn:microsoft.com/office/officeart/2008/layout/HorizontalMultiLevelHierarchy"/>
    <dgm:cxn modelId="{734B639A-6FD9-D346-BF3E-1FD413307F23}" type="presParOf" srcId="{551EC4E6-AE1D-DD43-B7C4-D7EFBEA2E636}" destId="{082A771F-69AF-7C4C-86CB-DF1CD8CB6581}" srcOrd="0" destOrd="0" presId="urn:microsoft.com/office/officeart/2008/layout/HorizontalMultiLevelHierarchy"/>
    <dgm:cxn modelId="{52B9367D-FD26-0A4A-9C17-A4DE2A51BF62}" type="presParOf" srcId="{082A771F-69AF-7C4C-86CB-DF1CD8CB6581}" destId="{F726EDD3-E670-9B47-8786-4F599884289D}" srcOrd="0" destOrd="0" presId="urn:microsoft.com/office/officeart/2008/layout/HorizontalMultiLevelHierarchy"/>
    <dgm:cxn modelId="{46294C20-B9A9-3446-BCE5-D970B5F7113A}" type="presParOf" srcId="{551EC4E6-AE1D-DD43-B7C4-D7EFBEA2E636}" destId="{7B40AE63-0EA3-0747-BCE5-5F3AB0355BF2}" srcOrd="1" destOrd="0" presId="urn:microsoft.com/office/officeart/2008/layout/HorizontalMultiLevelHierarchy"/>
    <dgm:cxn modelId="{1C88B373-9555-BF45-BBF2-9113BDC94AED}" type="presParOf" srcId="{7B40AE63-0EA3-0747-BCE5-5F3AB0355BF2}" destId="{C852AF5D-E3CA-F844-B775-08DD6E6FB940}" srcOrd="0" destOrd="0" presId="urn:microsoft.com/office/officeart/2008/layout/HorizontalMultiLevelHierarchy"/>
    <dgm:cxn modelId="{023B357F-6D1F-BD43-A696-7E2A86AEBC8E}" type="presParOf" srcId="{7B40AE63-0EA3-0747-BCE5-5F3AB0355BF2}" destId="{30463D07-8E7F-3146-97CE-76CE82648742}" srcOrd="1" destOrd="0" presId="urn:microsoft.com/office/officeart/2008/layout/HorizontalMultiLevelHierarchy"/>
    <dgm:cxn modelId="{21B601B6-8758-6F46-A4D2-0C76B0389CE1}" type="presParOf" srcId="{551EC4E6-AE1D-DD43-B7C4-D7EFBEA2E636}" destId="{93180932-306E-E545-95F9-2A5635FDC9F1}" srcOrd="2" destOrd="0" presId="urn:microsoft.com/office/officeart/2008/layout/HorizontalMultiLevelHierarchy"/>
    <dgm:cxn modelId="{9A8E5B97-6859-EA4E-9E43-D9F9820AD9AD}" type="presParOf" srcId="{93180932-306E-E545-95F9-2A5635FDC9F1}" destId="{7A2CD5A7-70D6-DE44-803D-0740544CB367}" srcOrd="0" destOrd="0" presId="urn:microsoft.com/office/officeart/2008/layout/HorizontalMultiLevelHierarchy"/>
    <dgm:cxn modelId="{4147027E-B248-0C42-BDCA-329FCD5B00DE}" type="presParOf" srcId="{551EC4E6-AE1D-DD43-B7C4-D7EFBEA2E636}" destId="{A0C9905E-6DBF-7645-94A7-C4BCDADC46B9}" srcOrd="3" destOrd="0" presId="urn:microsoft.com/office/officeart/2008/layout/HorizontalMultiLevelHierarchy"/>
    <dgm:cxn modelId="{D0A668E0-A474-924A-93F5-A16B764E44F8}" type="presParOf" srcId="{A0C9905E-6DBF-7645-94A7-C4BCDADC46B9}" destId="{D3E2E567-EC04-E743-9B8C-985408EA1058}" srcOrd="0" destOrd="0" presId="urn:microsoft.com/office/officeart/2008/layout/HorizontalMultiLevelHierarchy"/>
    <dgm:cxn modelId="{01213BD8-B986-754B-A478-5C155D5464E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a:t>
          </a:r>
          <a:r>
            <a:rPr lang="zh-CN" altLang="en-US" sz="1200" b="0" i="0" dirty="0">
              <a:latin typeface="FZLanTingHeiS-R-GB" panose="02000000000000000000" pitchFamily="2" charset="-122"/>
              <a:ea typeface="FZLanTingHeiS-R-GB" panose="02000000000000000000" pitchFamily="2" charset="-122"/>
              <a:cs typeface="Microsoft YaHei" charset="-122"/>
            </a:rPr>
            <a:t> 盈亏平衡分析</a:t>
          </a:r>
        </a:p>
      </dgm:t>
    </dgm:pt>
    <dgm:pt modelId="{806FC88F-B9CF-A04B-B59C-3A472F525AEF}" type="par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2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1200" b="0" i="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gm:t>
    </dgm:pt>
    <dgm:pt modelId="{A73DCD64-89DF-3E4C-9543-0D417B51464E}" type="parTrans" cxnId="{FE34B427-9D47-5D4F-B08C-79C955C57CBA}">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2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r>
            <a:rPr lang="en-US" altLang="zh-CN" sz="1200" b="0" i="0" dirty="0">
              <a:latin typeface="FZLanTingHeiS-R-GB" panose="02000000000000000000" pitchFamily="2" charset="-122"/>
              <a:ea typeface="FZLanTingHeiS-R-GB" panose="02000000000000000000" pitchFamily="2" charset="-122"/>
              <a:cs typeface="Microsoft YaHei" charset="-122"/>
            </a:rPr>
            <a:t>7.2.2</a:t>
          </a:r>
          <a:r>
            <a:rPr lang="zh-CN" altLang="en-US" sz="1200" b="0" i="0" dirty="0">
              <a:latin typeface="FZLanTingHeiS-R-GB" panose="02000000000000000000" pitchFamily="2" charset="-122"/>
              <a:ea typeface="FZLanTingHeiS-R-GB" panose="02000000000000000000" pitchFamily="2" charset="-122"/>
              <a:cs typeface="Microsoft YaHei" charset="-122"/>
            </a:rPr>
            <a:t> 经营杠杆率</a:t>
          </a:r>
        </a:p>
      </dgm:t>
    </dgm:pt>
    <dgm:pt modelId="{BDC2CFA9-99C6-8347-9628-F8B57513FB8C}" type="parTrans" cxnId="{D6FF61F4-2E70-2445-B362-FDF5936BBC6B}">
      <dgm:prSet custT="1"/>
      <dgm:spPr/>
      <dgm:t>
        <a:bodyPr/>
        <a:lstStyle/>
        <a:p>
          <a:endParaRPr lang="zh-CN" altLang="en-US" sz="12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2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Lst>
  <dgm:cxnLst>
    <dgm:cxn modelId="{3FEC2905-50B7-1842-AD1D-3DAE97BEBB49}"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C8F0458-F74D-C549-A821-313F50A2A0F6}" type="presOf" srcId="{773FD5F0-F007-F148-886B-86E72F86266E}" destId="{D3E2E567-EC04-E743-9B8C-985408EA1058}" srcOrd="0" destOrd="0" presId="urn:microsoft.com/office/officeart/2008/layout/HorizontalMultiLevelHierarchy"/>
    <dgm:cxn modelId="{E9EB8F72-4962-854A-9EB0-87E1B33808DB}" type="presOf" srcId="{BDC2CFA9-99C6-8347-9628-F8B57513FB8C}" destId="{93180932-306E-E545-95F9-2A5635FDC9F1}" srcOrd="0" destOrd="0" presId="urn:microsoft.com/office/officeart/2008/layout/HorizontalMultiLevelHierarchy"/>
    <dgm:cxn modelId="{549FA87F-B23D-A147-8023-F14031985F91}" type="presOf" srcId="{CC08C8E7-D5AB-9C4F-A78B-4A8C57EB2D22}" destId="{7111AE39-B455-7C4D-91F4-9E37E3822D07}" srcOrd="0" destOrd="0" presId="urn:microsoft.com/office/officeart/2008/layout/HorizontalMultiLevelHierarchy"/>
    <dgm:cxn modelId="{58460489-BE10-C245-83DD-1E4D84E2EF9F}" type="presOf" srcId="{BDC2CFA9-99C6-8347-9628-F8B57513FB8C}" destId="{7A2CD5A7-70D6-DE44-803D-0740544CB367}" srcOrd="1" destOrd="0" presId="urn:microsoft.com/office/officeart/2008/layout/HorizontalMultiLevelHierarchy"/>
    <dgm:cxn modelId="{A40E44CD-1F4D-1745-9286-DCD1F6A4E1F1}" type="presOf" srcId="{DD5BF61D-B843-C744-B9A9-3312A1287EF4}" destId="{C852AF5D-E3CA-F844-B775-08DD6E6FB940}" srcOrd="0" destOrd="0" presId="urn:microsoft.com/office/officeart/2008/layout/HorizontalMultiLevelHierarchy"/>
    <dgm:cxn modelId="{E9A443D5-C27A-2245-85A8-E0922585E29D}" type="presOf" srcId="{A73DCD64-89DF-3E4C-9543-0D417B51464E}" destId="{082A771F-69AF-7C4C-86CB-DF1CD8CB6581}" srcOrd="0" destOrd="0" presId="urn:microsoft.com/office/officeart/2008/layout/HorizontalMultiLevelHierarchy"/>
    <dgm:cxn modelId="{B42517ED-30FE-DA46-8EFE-A00B4A0148F0}"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729E6B1-5195-F34D-82B8-4CDFCD0C7DE2}" type="presParOf" srcId="{3013142F-A3C7-F746-853E-2CA8B540A8DE}" destId="{B764B132-0961-414E-B6FA-FB0C6C1C6CED}" srcOrd="0" destOrd="0" presId="urn:microsoft.com/office/officeart/2008/layout/HorizontalMultiLevelHierarchy"/>
    <dgm:cxn modelId="{9572CE13-B30A-1E4A-A629-DEF277A4E2CC}" type="presParOf" srcId="{B764B132-0961-414E-B6FA-FB0C6C1C6CED}" destId="{7111AE39-B455-7C4D-91F4-9E37E3822D07}" srcOrd="0" destOrd="0" presId="urn:microsoft.com/office/officeart/2008/layout/HorizontalMultiLevelHierarchy"/>
    <dgm:cxn modelId="{3176A97C-292B-ED41-A843-4357A61150A9}" type="presParOf" srcId="{B764B132-0961-414E-B6FA-FB0C6C1C6CED}" destId="{551EC4E6-AE1D-DD43-B7C4-D7EFBEA2E636}" srcOrd="1" destOrd="0" presId="urn:microsoft.com/office/officeart/2008/layout/HorizontalMultiLevelHierarchy"/>
    <dgm:cxn modelId="{0119A7B8-FC75-C347-BD23-6EA671B29E98}" type="presParOf" srcId="{551EC4E6-AE1D-DD43-B7C4-D7EFBEA2E636}" destId="{082A771F-69AF-7C4C-86CB-DF1CD8CB6581}" srcOrd="0" destOrd="0" presId="urn:microsoft.com/office/officeart/2008/layout/HorizontalMultiLevelHierarchy"/>
    <dgm:cxn modelId="{EF2D8447-714A-8D42-A1F9-5DE27B25612B}" type="presParOf" srcId="{082A771F-69AF-7C4C-86CB-DF1CD8CB6581}" destId="{F726EDD3-E670-9B47-8786-4F599884289D}" srcOrd="0" destOrd="0" presId="urn:microsoft.com/office/officeart/2008/layout/HorizontalMultiLevelHierarchy"/>
    <dgm:cxn modelId="{8458A3D0-733F-8D47-BECB-667665745BB5}" type="presParOf" srcId="{551EC4E6-AE1D-DD43-B7C4-D7EFBEA2E636}" destId="{7B40AE63-0EA3-0747-BCE5-5F3AB0355BF2}" srcOrd="1" destOrd="0" presId="urn:microsoft.com/office/officeart/2008/layout/HorizontalMultiLevelHierarchy"/>
    <dgm:cxn modelId="{DD3F9B5E-9D94-6E4C-90E4-D3641E907ED7}" type="presParOf" srcId="{7B40AE63-0EA3-0747-BCE5-5F3AB0355BF2}" destId="{C852AF5D-E3CA-F844-B775-08DD6E6FB940}" srcOrd="0" destOrd="0" presId="urn:microsoft.com/office/officeart/2008/layout/HorizontalMultiLevelHierarchy"/>
    <dgm:cxn modelId="{CC2E8505-8A7F-0744-9F76-CB3398EAA8F3}" type="presParOf" srcId="{7B40AE63-0EA3-0747-BCE5-5F3AB0355BF2}" destId="{30463D07-8E7F-3146-97CE-76CE82648742}" srcOrd="1" destOrd="0" presId="urn:microsoft.com/office/officeart/2008/layout/HorizontalMultiLevelHierarchy"/>
    <dgm:cxn modelId="{582D4728-5D10-1642-B2A1-330425B86B4F}" type="presParOf" srcId="{551EC4E6-AE1D-DD43-B7C4-D7EFBEA2E636}" destId="{93180932-306E-E545-95F9-2A5635FDC9F1}" srcOrd="2" destOrd="0" presId="urn:microsoft.com/office/officeart/2008/layout/HorizontalMultiLevelHierarchy"/>
    <dgm:cxn modelId="{2479F736-6752-4A41-905F-2446F2A27AF0}" type="presParOf" srcId="{93180932-306E-E545-95F9-2A5635FDC9F1}" destId="{7A2CD5A7-70D6-DE44-803D-0740544CB367}" srcOrd="0" destOrd="0" presId="urn:microsoft.com/office/officeart/2008/layout/HorizontalMultiLevelHierarchy"/>
    <dgm:cxn modelId="{55584F4E-C712-CC4D-8B28-27D33267E252}" type="presParOf" srcId="{551EC4E6-AE1D-DD43-B7C4-D7EFBEA2E636}" destId="{A0C9905E-6DBF-7645-94A7-C4BCDADC46B9}" srcOrd="3" destOrd="0" presId="urn:microsoft.com/office/officeart/2008/layout/HorizontalMultiLevelHierarchy"/>
    <dgm:cxn modelId="{AAC08C46-32A6-F143-9B2C-C6772AA6E72B}" type="presParOf" srcId="{A0C9905E-6DBF-7645-94A7-C4BCDADC46B9}" destId="{D3E2E567-EC04-E743-9B8C-985408EA1058}" srcOrd="0" destOrd="0" presId="urn:microsoft.com/office/officeart/2008/layout/HorizontalMultiLevelHierarchy"/>
    <dgm:cxn modelId="{37C2CC36-99EB-A34C-8147-174082A04F97}"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a:latin typeface="黑体" panose="02010609060101010101" pitchFamily="49" charset="-122"/>
              <a:ea typeface="黑体" panose="02010609060101010101" pitchFamily="49" charset="-122"/>
            </a:rPr>
            <a:t>第七章 生产产出的决策分析</a:t>
          </a:r>
          <a:endParaRPr lang="zh-CN" altLang="en-US" sz="2800" b="0" i="0" dirty="0">
            <a:latin typeface="FZLanTingHeiS-R-GB" panose="02000000000000000000" pitchFamily="2" charset="-122"/>
            <a:ea typeface="FZLanTingHeiS-R-GB" panose="02000000000000000000" pitchFamily="2"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7.1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边际分析</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7.2</a:t>
          </a:r>
          <a:r>
            <a:rPr lang="zh-CN" altLang="en-US" sz="2000" b="0" i="0" dirty="0">
              <a:latin typeface="FZLanTingHeiS-R-GB" panose="02000000000000000000" pitchFamily="2" charset="-122"/>
              <a:ea typeface="FZLanTingHeiS-R-GB" panose="02000000000000000000" pitchFamily="2" charset="-122"/>
              <a:cs typeface="Microsoft YaHei" charset="-122"/>
            </a:rPr>
            <a:t> 盈亏平衡分析</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7.3</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生产可能性曲线及</a:t>
          </a:r>
          <a:endPar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endParaRPr>
        </a:p>
        <a:p>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产品产量最佳组合的确定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LinFactNeighborX="30463">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A960238-32FF-5C40-96FE-433527516E1A}" type="presOf" srcId="{45267C76-6276-B44A-878A-9D61B556EBD7}" destId="{938A9782-2B6B-8141-99DA-6568305E0C38}" srcOrd="1" destOrd="0" presId="urn:microsoft.com/office/officeart/2008/layout/HorizontalMultiLevelHierarchy"/>
    <dgm:cxn modelId="{3CEBC65A-6DAA-4840-88EF-D251A1C7D6BF}" type="presOf" srcId="{773FD5F0-F007-F148-886B-86E72F86266E}" destId="{D3E2E567-EC04-E743-9B8C-985408EA1058}" srcOrd="0" destOrd="0" presId="urn:microsoft.com/office/officeart/2008/layout/HorizontalMultiLevelHierarchy"/>
    <dgm:cxn modelId="{62E1426D-2CCF-5C48-A40D-0C0C0E38C7C2}" type="presOf" srcId="{CC08C8E7-D5AB-9C4F-A78B-4A8C57EB2D22}" destId="{7111AE39-B455-7C4D-91F4-9E37E3822D07}" srcOrd="0" destOrd="0" presId="urn:microsoft.com/office/officeart/2008/layout/HorizontalMultiLevelHierarchy"/>
    <dgm:cxn modelId="{C5D6B26E-277D-D44D-A90C-A3B4E1509524}" type="presOf" srcId="{45267C76-6276-B44A-878A-9D61B556EBD7}" destId="{1F2800E8-CF94-FD43-8D0E-7E4B278315B1}" srcOrd="0" destOrd="0" presId="urn:microsoft.com/office/officeart/2008/layout/HorizontalMultiLevelHierarchy"/>
    <dgm:cxn modelId="{FF519B76-817B-1C48-B2D6-47250C1A1912}" type="presOf" srcId="{DD5BF61D-B843-C744-B9A9-3312A1287EF4}" destId="{C852AF5D-E3CA-F844-B775-08DD6E6FB940}" srcOrd="0" destOrd="0" presId="urn:microsoft.com/office/officeart/2008/layout/HorizontalMultiLevelHierarchy"/>
    <dgm:cxn modelId="{82B31E9D-B7F9-6E45-8ED4-51BEDB801129}" type="presOf" srcId="{A73DCD64-89DF-3E4C-9543-0D417B51464E}" destId="{082A771F-69AF-7C4C-86CB-DF1CD8CB6581}" srcOrd="0" destOrd="0" presId="urn:microsoft.com/office/officeart/2008/layout/HorizontalMultiLevelHierarchy"/>
    <dgm:cxn modelId="{AC060FBC-AA66-6B42-B82D-8A449FF280A3}" type="presOf" srcId="{2EFE4671-8583-3540-9262-1FC578B666F4}" destId="{3013142F-A3C7-F746-853E-2CA8B540A8DE}" srcOrd="0" destOrd="0" presId="urn:microsoft.com/office/officeart/2008/layout/HorizontalMultiLevelHierarchy"/>
    <dgm:cxn modelId="{74313BD1-E3E8-2648-848C-FFC24EF04AF9}" type="presOf" srcId="{BDC2CFA9-99C6-8347-9628-F8B57513FB8C}" destId="{7A2CD5A7-70D6-DE44-803D-0740544CB367}" srcOrd="1" destOrd="0" presId="urn:microsoft.com/office/officeart/2008/layout/HorizontalMultiLevelHierarchy"/>
    <dgm:cxn modelId="{F1F342D3-3207-FA42-B646-CDD745BEAB78}" type="presOf" srcId="{BDC2CFA9-99C6-8347-9628-F8B57513FB8C}" destId="{93180932-306E-E545-95F9-2A5635FDC9F1}" srcOrd="0" destOrd="0" presId="urn:microsoft.com/office/officeart/2008/layout/HorizontalMultiLevelHierarchy"/>
    <dgm:cxn modelId="{0586F8E0-AEDE-FF4C-9D0C-42C934985E49}"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CEB70EA-B717-1C45-B26F-2933D760DED0}"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22A26C0-7B78-544B-BBDC-36F47D12439F}" type="presParOf" srcId="{3013142F-A3C7-F746-853E-2CA8B540A8DE}" destId="{B764B132-0961-414E-B6FA-FB0C6C1C6CED}" srcOrd="0" destOrd="0" presId="urn:microsoft.com/office/officeart/2008/layout/HorizontalMultiLevelHierarchy"/>
    <dgm:cxn modelId="{F2A90E69-8EDD-BD4D-B669-B06698D2B39A}" type="presParOf" srcId="{B764B132-0961-414E-B6FA-FB0C6C1C6CED}" destId="{7111AE39-B455-7C4D-91F4-9E37E3822D07}" srcOrd="0" destOrd="0" presId="urn:microsoft.com/office/officeart/2008/layout/HorizontalMultiLevelHierarchy"/>
    <dgm:cxn modelId="{5980DDD7-57FA-CC47-B935-08FE4D94778C}" type="presParOf" srcId="{B764B132-0961-414E-B6FA-FB0C6C1C6CED}" destId="{551EC4E6-AE1D-DD43-B7C4-D7EFBEA2E636}" srcOrd="1" destOrd="0" presId="urn:microsoft.com/office/officeart/2008/layout/HorizontalMultiLevelHierarchy"/>
    <dgm:cxn modelId="{CCEF2A78-3320-1A48-970F-E4F47D621081}" type="presParOf" srcId="{551EC4E6-AE1D-DD43-B7C4-D7EFBEA2E636}" destId="{082A771F-69AF-7C4C-86CB-DF1CD8CB6581}" srcOrd="0" destOrd="0" presId="urn:microsoft.com/office/officeart/2008/layout/HorizontalMultiLevelHierarchy"/>
    <dgm:cxn modelId="{433D86D5-40D9-6F48-BF4C-B862244F44E3}" type="presParOf" srcId="{082A771F-69AF-7C4C-86CB-DF1CD8CB6581}" destId="{F726EDD3-E670-9B47-8786-4F599884289D}" srcOrd="0" destOrd="0" presId="urn:microsoft.com/office/officeart/2008/layout/HorizontalMultiLevelHierarchy"/>
    <dgm:cxn modelId="{05588031-6F1B-574D-930F-B20650ECB80C}" type="presParOf" srcId="{551EC4E6-AE1D-DD43-B7C4-D7EFBEA2E636}" destId="{7B40AE63-0EA3-0747-BCE5-5F3AB0355BF2}" srcOrd="1" destOrd="0" presId="urn:microsoft.com/office/officeart/2008/layout/HorizontalMultiLevelHierarchy"/>
    <dgm:cxn modelId="{DEC15934-F70D-4C44-AE84-BD3E564186DC}" type="presParOf" srcId="{7B40AE63-0EA3-0747-BCE5-5F3AB0355BF2}" destId="{C852AF5D-E3CA-F844-B775-08DD6E6FB940}" srcOrd="0" destOrd="0" presId="urn:microsoft.com/office/officeart/2008/layout/HorizontalMultiLevelHierarchy"/>
    <dgm:cxn modelId="{680D3D99-E649-0E4F-BD71-45E439BD5546}" type="presParOf" srcId="{7B40AE63-0EA3-0747-BCE5-5F3AB0355BF2}" destId="{30463D07-8E7F-3146-97CE-76CE82648742}" srcOrd="1" destOrd="0" presId="urn:microsoft.com/office/officeart/2008/layout/HorizontalMultiLevelHierarchy"/>
    <dgm:cxn modelId="{1D527D4A-BFAA-5A43-9B68-7496F5867FA4}" type="presParOf" srcId="{551EC4E6-AE1D-DD43-B7C4-D7EFBEA2E636}" destId="{93180932-306E-E545-95F9-2A5635FDC9F1}" srcOrd="2" destOrd="0" presId="urn:microsoft.com/office/officeart/2008/layout/HorizontalMultiLevelHierarchy"/>
    <dgm:cxn modelId="{BE37DC3F-D055-934D-8BB8-911F483319F3}" type="presParOf" srcId="{93180932-306E-E545-95F9-2A5635FDC9F1}" destId="{7A2CD5A7-70D6-DE44-803D-0740544CB367}" srcOrd="0" destOrd="0" presId="urn:microsoft.com/office/officeart/2008/layout/HorizontalMultiLevelHierarchy"/>
    <dgm:cxn modelId="{D43024C6-093B-4F44-A296-50B1063E92F9}" type="presParOf" srcId="{551EC4E6-AE1D-DD43-B7C4-D7EFBEA2E636}" destId="{A0C9905E-6DBF-7645-94A7-C4BCDADC46B9}" srcOrd="3" destOrd="0" presId="urn:microsoft.com/office/officeart/2008/layout/HorizontalMultiLevelHierarchy"/>
    <dgm:cxn modelId="{642920FE-4748-EA46-BC4D-F63378DE48C1}" type="presParOf" srcId="{A0C9905E-6DBF-7645-94A7-C4BCDADC46B9}" destId="{D3E2E567-EC04-E743-9B8C-985408EA1058}" srcOrd="0" destOrd="0" presId="urn:microsoft.com/office/officeart/2008/layout/HorizontalMultiLevelHierarchy"/>
    <dgm:cxn modelId="{BEEC7551-E5D9-0F4B-8DC0-1AC9D5100A10}" type="presParOf" srcId="{A0C9905E-6DBF-7645-94A7-C4BCDADC46B9}" destId="{1488A531-D252-B440-B1DA-4363F37F8970}" srcOrd="1" destOrd="0" presId="urn:microsoft.com/office/officeart/2008/layout/HorizontalMultiLevelHierarchy"/>
    <dgm:cxn modelId="{11F0EAF8-D499-2545-8D78-CFA7B132574A}" type="presParOf" srcId="{551EC4E6-AE1D-DD43-B7C4-D7EFBEA2E636}" destId="{1F2800E8-CF94-FD43-8D0E-7E4B278315B1}" srcOrd="4" destOrd="0" presId="urn:microsoft.com/office/officeart/2008/layout/HorizontalMultiLevelHierarchy"/>
    <dgm:cxn modelId="{754A134F-51DE-1A41-9331-BE5E057C15FB}" type="presParOf" srcId="{1F2800E8-CF94-FD43-8D0E-7E4B278315B1}" destId="{938A9782-2B6B-8141-99DA-6568305E0C38}" srcOrd="0" destOrd="0" presId="urn:microsoft.com/office/officeart/2008/layout/HorizontalMultiLevelHierarchy"/>
    <dgm:cxn modelId="{E7DF3F0D-3B3E-C748-8C08-7538E20F94E8}" type="presParOf" srcId="{551EC4E6-AE1D-DD43-B7C4-D7EFBEA2E636}" destId="{7377E58F-198D-DE48-B3AF-2D2AF67C403D}" srcOrd="5" destOrd="0" presId="urn:microsoft.com/office/officeart/2008/layout/HorizontalMultiLevelHierarchy"/>
    <dgm:cxn modelId="{BE374EA7-3277-074C-8548-0A2FF08E73B0}" type="presParOf" srcId="{7377E58F-198D-DE48-B3AF-2D2AF67C403D}" destId="{1C998B4A-F8C8-5D49-862A-38B9C7611407}" srcOrd="0" destOrd="0" presId="urn:microsoft.com/office/officeart/2008/layout/HorizontalMultiLevelHierarchy"/>
    <dgm:cxn modelId="{79C46B19-FBD9-D847-B81D-105F4C1584A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b="0" i="0" dirty="0">
              <a:latin typeface="FZLanTingHeiS-R-GB" panose="02000000000000000000" pitchFamily="2" charset="-122"/>
              <a:ea typeface="FZLanTingHeiS-R-GB" panose="02000000000000000000" pitchFamily="2" charset="-122"/>
              <a:cs typeface="Microsoft YaHei" charset="-122"/>
            </a:rPr>
            <a:t>7.3</a:t>
          </a:r>
          <a:r>
            <a:rPr lang="zh-CN" altLang="en-US" sz="2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2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b="0" i="0" dirty="0">
              <a:latin typeface="FZLanTingHeiS-R-GB" panose="02000000000000000000" pitchFamily="2" charset="-122"/>
              <a:ea typeface="FZLanTingHeiS-R-GB" panose="02000000000000000000" pitchFamily="2" charset="-122"/>
              <a:cs typeface="Microsoft YaHei" charset="-122"/>
            </a:rPr>
            <a:t>7.3.2</a:t>
          </a:r>
          <a:r>
            <a:rPr lang="zh-CN" altLang="en-US" sz="2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2400" b="0" i="0" dirty="0">
              <a:latin typeface="FZLanTingHeiS-R-GB" panose="02000000000000000000" pitchFamily="2" charset="-122"/>
              <a:ea typeface="FZLanTingHeiS-R-GB" panose="02000000000000000000" pitchFamily="2" charset="-122"/>
              <a:cs typeface="Microsoft YaHei" charset="-122"/>
            </a:rPr>
            <a:t>7.3.3</a:t>
          </a:r>
          <a:r>
            <a:rPr lang="zh-CN" altLang="en-US" sz="2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dgm:spPr/>
      <dgm:t>
        <a:bodyPr/>
        <a:lstStyle/>
        <a:p>
          <a:endParaRPr lang="zh-CN" altLang="en-US"/>
        </a:p>
      </dgm:t>
    </dgm:pt>
    <dgm:pt modelId="{F49261A7-61DE-6B46-BD67-870D872428CF}" type="sibTrans" cxnId="{89AC593D-E464-DC4D-B5E7-1963D987B03E}">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141606"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0C4B2E09-FC26-6C4D-B84E-2E83CB6CAE01}"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DCF7814C-B864-6248-904F-A1E767CF23AE}" type="presOf" srcId="{832712F7-6D22-A34C-A173-2118EFFCB0D1}" destId="{0D6FBA6C-209E-BB41-A3DD-B0562C9E0B7C}" srcOrd="1" destOrd="0" presId="urn:microsoft.com/office/officeart/2008/layout/HorizontalMultiLevelHierarchy"/>
    <dgm:cxn modelId="{DA570E4D-AB97-2C4D-A00F-EE18F37DC1C1}" type="presOf" srcId="{BDC2CFA9-99C6-8347-9628-F8B57513FB8C}" destId="{7A2CD5A7-70D6-DE44-803D-0740544CB367}" srcOrd="1" destOrd="0" presId="urn:microsoft.com/office/officeart/2008/layout/HorizontalMultiLevelHierarchy"/>
    <dgm:cxn modelId="{CE29B450-AFF6-2A41-9C23-C17C1A5B49D0}" type="presOf" srcId="{773FD5F0-F007-F148-886B-86E72F86266E}" destId="{D3E2E567-EC04-E743-9B8C-985408EA1058}" srcOrd="0" destOrd="0" presId="urn:microsoft.com/office/officeart/2008/layout/HorizontalMultiLevelHierarchy"/>
    <dgm:cxn modelId="{A59F926A-1CDE-E144-9FEC-5BCC7BAE091D}" type="presOf" srcId="{832712F7-6D22-A34C-A173-2118EFFCB0D1}" destId="{A788084B-A22D-6E40-8769-985E7350442A}" srcOrd="0" destOrd="0" presId="urn:microsoft.com/office/officeart/2008/layout/HorizontalMultiLevelHierarchy"/>
    <dgm:cxn modelId="{7790AA6A-D8B3-4A4D-BD5E-FC7478D92276}" type="presOf" srcId="{CC08C8E7-D5AB-9C4F-A78B-4A8C57EB2D22}" destId="{7111AE39-B455-7C4D-91F4-9E37E3822D07}" srcOrd="0" destOrd="0" presId="urn:microsoft.com/office/officeart/2008/layout/HorizontalMultiLevelHierarchy"/>
    <dgm:cxn modelId="{AF3F0792-062F-C04C-8ADF-8F717175451F}" type="presOf" srcId="{BDC2CFA9-99C6-8347-9628-F8B57513FB8C}" destId="{93180932-306E-E545-95F9-2A5635FDC9F1}" srcOrd="0" destOrd="0" presId="urn:microsoft.com/office/officeart/2008/layout/HorizontalMultiLevelHierarchy"/>
    <dgm:cxn modelId="{376222A5-E7CB-174C-B8CF-139373B2E755}" type="presOf" srcId="{C04C5159-9EAB-4049-8E52-B1D3F44A99FF}" destId="{9A7D6E94-6DBA-1546-B550-D34B93F47B0B}" srcOrd="0" destOrd="0" presId="urn:microsoft.com/office/officeart/2008/layout/HorizontalMultiLevelHierarchy"/>
    <dgm:cxn modelId="{094BAFC3-F7B7-AB40-AD74-9E04F4A001EE}" type="presOf" srcId="{2EFE4671-8583-3540-9262-1FC578B666F4}" destId="{3013142F-A3C7-F746-853E-2CA8B540A8DE}" srcOrd="0" destOrd="0" presId="urn:microsoft.com/office/officeart/2008/layout/HorizontalMultiLevelHierarchy"/>
    <dgm:cxn modelId="{9B1911E6-456B-3548-A602-82C4ACFCC0E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82C97F4-06DC-4F44-A552-49EB36721962}" type="presOf" srcId="{DD5BF61D-B843-C744-B9A9-3312A1287EF4}" destId="{C852AF5D-E3CA-F844-B775-08DD6E6FB940}" srcOrd="0" destOrd="0" presId="urn:microsoft.com/office/officeart/2008/layout/HorizontalMultiLevelHierarchy"/>
    <dgm:cxn modelId="{34F5124F-0FE6-AC41-AA14-E440BCDD82C6}" type="presParOf" srcId="{3013142F-A3C7-F746-853E-2CA8B540A8DE}" destId="{B764B132-0961-414E-B6FA-FB0C6C1C6CED}" srcOrd="0" destOrd="0" presId="urn:microsoft.com/office/officeart/2008/layout/HorizontalMultiLevelHierarchy"/>
    <dgm:cxn modelId="{893F7084-BF97-6042-B474-16FEE138059B}" type="presParOf" srcId="{B764B132-0961-414E-B6FA-FB0C6C1C6CED}" destId="{7111AE39-B455-7C4D-91F4-9E37E3822D07}" srcOrd="0" destOrd="0" presId="urn:microsoft.com/office/officeart/2008/layout/HorizontalMultiLevelHierarchy"/>
    <dgm:cxn modelId="{CEAE3507-2C1F-ED44-8A7C-30C3FAA10E1A}" type="presParOf" srcId="{B764B132-0961-414E-B6FA-FB0C6C1C6CED}" destId="{551EC4E6-AE1D-DD43-B7C4-D7EFBEA2E636}" srcOrd="1" destOrd="0" presId="urn:microsoft.com/office/officeart/2008/layout/HorizontalMultiLevelHierarchy"/>
    <dgm:cxn modelId="{61B0B448-7AA1-1B48-B300-088C69225C42}" type="presParOf" srcId="{551EC4E6-AE1D-DD43-B7C4-D7EFBEA2E636}" destId="{082A771F-69AF-7C4C-86CB-DF1CD8CB6581}" srcOrd="0" destOrd="0" presId="urn:microsoft.com/office/officeart/2008/layout/HorizontalMultiLevelHierarchy"/>
    <dgm:cxn modelId="{6F759047-7549-7D47-8827-6A855597AB03}" type="presParOf" srcId="{082A771F-69AF-7C4C-86CB-DF1CD8CB6581}" destId="{F726EDD3-E670-9B47-8786-4F599884289D}" srcOrd="0" destOrd="0" presId="urn:microsoft.com/office/officeart/2008/layout/HorizontalMultiLevelHierarchy"/>
    <dgm:cxn modelId="{EDD6CC34-29BE-7649-A052-2FE1E88A7804}" type="presParOf" srcId="{551EC4E6-AE1D-DD43-B7C4-D7EFBEA2E636}" destId="{7B40AE63-0EA3-0747-BCE5-5F3AB0355BF2}" srcOrd="1" destOrd="0" presId="urn:microsoft.com/office/officeart/2008/layout/HorizontalMultiLevelHierarchy"/>
    <dgm:cxn modelId="{3D179431-4AB8-AF43-A4F1-B8D70267C858}" type="presParOf" srcId="{7B40AE63-0EA3-0747-BCE5-5F3AB0355BF2}" destId="{C852AF5D-E3CA-F844-B775-08DD6E6FB940}" srcOrd="0" destOrd="0" presId="urn:microsoft.com/office/officeart/2008/layout/HorizontalMultiLevelHierarchy"/>
    <dgm:cxn modelId="{66F83748-D8B4-EF4D-92F4-1A25526658F2}" type="presParOf" srcId="{7B40AE63-0EA3-0747-BCE5-5F3AB0355BF2}" destId="{30463D07-8E7F-3146-97CE-76CE82648742}" srcOrd="1" destOrd="0" presId="urn:microsoft.com/office/officeart/2008/layout/HorizontalMultiLevelHierarchy"/>
    <dgm:cxn modelId="{6DE4CB0B-9B2E-F747-ABAD-975FFD181575}" type="presParOf" srcId="{551EC4E6-AE1D-DD43-B7C4-D7EFBEA2E636}" destId="{93180932-306E-E545-95F9-2A5635FDC9F1}" srcOrd="2" destOrd="0" presId="urn:microsoft.com/office/officeart/2008/layout/HorizontalMultiLevelHierarchy"/>
    <dgm:cxn modelId="{FE82662D-D30A-6549-A53C-2E5CCE61E072}" type="presParOf" srcId="{93180932-306E-E545-95F9-2A5635FDC9F1}" destId="{7A2CD5A7-70D6-DE44-803D-0740544CB367}" srcOrd="0" destOrd="0" presId="urn:microsoft.com/office/officeart/2008/layout/HorizontalMultiLevelHierarchy"/>
    <dgm:cxn modelId="{463C76F2-14D0-9541-8C56-4FD0E416F5F4}" type="presParOf" srcId="{551EC4E6-AE1D-DD43-B7C4-D7EFBEA2E636}" destId="{A0C9905E-6DBF-7645-94A7-C4BCDADC46B9}" srcOrd="3" destOrd="0" presId="urn:microsoft.com/office/officeart/2008/layout/HorizontalMultiLevelHierarchy"/>
    <dgm:cxn modelId="{0A33D040-A0D3-F749-82C4-A0EC63CCBEED}" type="presParOf" srcId="{A0C9905E-6DBF-7645-94A7-C4BCDADC46B9}" destId="{D3E2E567-EC04-E743-9B8C-985408EA1058}" srcOrd="0" destOrd="0" presId="urn:microsoft.com/office/officeart/2008/layout/HorizontalMultiLevelHierarchy"/>
    <dgm:cxn modelId="{7B3AF9A9-3147-884E-B4AC-28434E90B87C}" type="presParOf" srcId="{A0C9905E-6DBF-7645-94A7-C4BCDADC46B9}" destId="{1488A531-D252-B440-B1DA-4363F37F8970}" srcOrd="1" destOrd="0" presId="urn:microsoft.com/office/officeart/2008/layout/HorizontalMultiLevelHierarchy"/>
    <dgm:cxn modelId="{001ECDC5-48D3-D644-A4D4-76CC0414473D}" type="presParOf" srcId="{551EC4E6-AE1D-DD43-B7C4-D7EFBEA2E636}" destId="{A788084B-A22D-6E40-8769-985E7350442A}" srcOrd="4" destOrd="0" presId="urn:microsoft.com/office/officeart/2008/layout/HorizontalMultiLevelHierarchy"/>
    <dgm:cxn modelId="{CBFD5AD0-AB76-384D-8940-99AB60C5E65B}" type="presParOf" srcId="{A788084B-A22D-6E40-8769-985E7350442A}" destId="{0D6FBA6C-209E-BB41-A3DD-B0562C9E0B7C}" srcOrd="0" destOrd="0" presId="urn:microsoft.com/office/officeart/2008/layout/HorizontalMultiLevelHierarchy"/>
    <dgm:cxn modelId="{BBC59F42-2ACD-B145-B581-D06492154A93}" type="presParOf" srcId="{551EC4E6-AE1D-DD43-B7C4-D7EFBEA2E636}" destId="{E36BE6D4-052D-5C42-B529-9067A5360BF7}" srcOrd="5" destOrd="0" presId="urn:microsoft.com/office/officeart/2008/layout/HorizontalMultiLevelHierarchy"/>
    <dgm:cxn modelId="{6D0E1E0A-DCF2-9940-B0A3-FECE48C1419A}" type="presParOf" srcId="{E36BE6D4-052D-5C42-B529-9067A5360BF7}" destId="{9A7D6E94-6DBA-1546-B550-D34B93F47B0B}" srcOrd="0" destOrd="0" presId="urn:microsoft.com/office/officeart/2008/layout/HorizontalMultiLevelHierarchy"/>
    <dgm:cxn modelId="{0F6C230F-CA23-5C48-A492-2360359C1C40}"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D57CAB1A-0D7C-F74E-B347-610064020F49}"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E2BF02F-3E1A-FC4C-BBAE-89DF3F60CDBF}" type="presOf" srcId="{2EFE4671-8583-3540-9262-1FC578B666F4}" destId="{3013142F-A3C7-F746-853E-2CA8B540A8DE}" srcOrd="0" destOrd="0" presId="urn:microsoft.com/office/officeart/2008/layout/HorizontalMultiLevelHierarchy"/>
    <dgm:cxn modelId="{9591FD39-9544-5D4E-858B-8A84F6F52FCA}" type="presOf" srcId="{832712F7-6D22-A34C-A173-2118EFFCB0D1}" destId="{0D6FBA6C-209E-BB41-A3DD-B0562C9E0B7C}" srcOrd="1"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53F1C851-4D8A-5E4E-A2F0-84B8C5F23983}" type="presOf" srcId="{A73DCD64-89DF-3E4C-9543-0D417B51464E}" destId="{F726EDD3-E670-9B47-8786-4F599884289D}" srcOrd="1" destOrd="0" presId="urn:microsoft.com/office/officeart/2008/layout/HorizontalMultiLevelHierarchy"/>
    <dgm:cxn modelId="{DD75F557-0180-B440-A402-64658A1FC7CB}" type="presOf" srcId="{BDC2CFA9-99C6-8347-9628-F8B57513FB8C}" destId="{7A2CD5A7-70D6-DE44-803D-0740544CB367}" srcOrd="1" destOrd="0" presId="urn:microsoft.com/office/officeart/2008/layout/HorizontalMultiLevelHierarchy"/>
    <dgm:cxn modelId="{6D076A68-B94A-3749-8910-D8D20AD9E2D0}" type="presOf" srcId="{773FD5F0-F007-F148-886B-86E72F86266E}" destId="{D3E2E567-EC04-E743-9B8C-985408EA1058}" srcOrd="0" destOrd="0" presId="urn:microsoft.com/office/officeart/2008/layout/HorizontalMultiLevelHierarchy"/>
    <dgm:cxn modelId="{E0A6378A-7375-1148-AA2D-85FA0E20A00C}" type="presOf" srcId="{DD5BF61D-B843-C744-B9A9-3312A1287EF4}" destId="{C852AF5D-E3CA-F844-B775-08DD6E6FB940}" srcOrd="0" destOrd="0" presId="urn:microsoft.com/office/officeart/2008/layout/HorizontalMultiLevelHierarchy"/>
    <dgm:cxn modelId="{2B419E8B-E700-4442-8AE4-82992062DD0C}" type="presOf" srcId="{CC08C8E7-D5AB-9C4F-A78B-4A8C57EB2D22}" destId="{7111AE39-B455-7C4D-91F4-9E37E3822D07}" srcOrd="0" destOrd="0" presId="urn:microsoft.com/office/officeart/2008/layout/HorizontalMultiLevelHierarchy"/>
    <dgm:cxn modelId="{FEB1F49D-585D-7F4D-B2C8-39E7B18567DB}" type="presOf" srcId="{BDC2CFA9-99C6-8347-9628-F8B57513FB8C}" destId="{93180932-306E-E545-95F9-2A5635FDC9F1}" srcOrd="0" destOrd="0" presId="urn:microsoft.com/office/officeart/2008/layout/HorizontalMultiLevelHierarchy"/>
    <dgm:cxn modelId="{60A04BC6-D213-0146-A1C6-E63CD14DFDEF}" type="presOf" srcId="{C04C5159-9EAB-4049-8E52-B1D3F44A99FF}" destId="{9A7D6E94-6DBA-1546-B550-D34B93F47B0B}" srcOrd="0" destOrd="0" presId="urn:microsoft.com/office/officeart/2008/layout/HorizontalMultiLevelHierarchy"/>
    <dgm:cxn modelId="{C5AD90D9-0246-AF4A-9F94-73643546DADD}" type="presOf" srcId="{832712F7-6D22-A34C-A173-2118EFFCB0D1}" destId="{A788084B-A22D-6E40-8769-985E7350442A}"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950D15F-E3D5-044A-801B-EA3B638FB5E5}" type="presParOf" srcId="{3013142F-A3C7-F746-853E-2CA8B540A8DE}" destId="{B764B132-0961-414E-B6FA-FB0C6C1C6CED}" srcOrd="0" destOrd="0" presId="urn:microsoft.com/office/officeart/2008/layout/HorizontalMultiLevelHierarchy"/>
    <dgm:cxn modelId="{666DB07D-1DC2-754A-AD90-BC3337578CBA}" type="presParOf" srcId="{B764B132-0961-414E-B6FA-FB0C6C1C6CED}" destId="{7111AE39-B455-7C4D-91F4-9E37E3822D07}" srcOrd="0" destOrd="0" presId="urn:microsoft.com/office/officeart/2008/layout/HorizontalMultiLevelHierarchy"/>
    <dgm:cxn modelId="{B1950902-C7C0-CB4B-82BA-F1514FBAB076}" type="presParOf" srcId="{B764B132-0961-414E-B6FA-FB0C6C1C6CED}" destId="{551EC4E6-AE1D-DD43-B7C4-D7EFBEA2E636}" srcOrd="1" destOrd="0" presId="urn:microsoft.com/office/officeart/2008/layout/HorizontalMultiLevelHierarchy"/>
    <dgm:cxn modelId="{2DF62BB4-11A4-044C-96E7-DBE88157EF38}" type="presParOf" srcId="{551EC4E6-AE1D-DD43-B7C4-D7EFBEA2E636}" destId="{082A771F-69AF-7C4C-86CB-DF1CD8CB6581}" srcOrd="0" destOrd="0" presId="urn:microsoft.com/office/officeart/2008/layout/HorizontalMultiLevelHierarchy"/>
    <dgm:cxn modelId="{EF50D4AB-0970-1143-ACCA-794B6D57F3A6}" type="presParOf" srcId="{082A771F-69AF-7C4C-86CB-DF1CD8CB6581}" destId="{F726EDD3-E670-9B47-8786-4F599884289D}" srcOrd="0" destOrd="0" presId="urn:microsoft.com/office/officeart/2008/layout/HorizontalMultiLevelHierarchy"/>
    <dgm:cxn modelId="{A622A64F-FC1D-1F4E-8DC9-E6D2310FAA8D}" type="presParOf" srcId="{551EC4E6-AE1D-DD43-B7C4-D7EFBEA2E636}" destId="{7B40AE63-0EA3-0747-BCE5-5F3AB0355BF2}" srcOrd="1" destOrd="0" presId="urn:microsoft.com/office/officeart/2008/layout/HorizontalMultiLevelHierarchy"/>
    <dgm:cxn modelId="{D7B06748-890D-5C4C-AB1B-34F28215A991}" type="presParOf" srcId="{7B40AE63-0EA3-0747-BCE5-5F3AB0355BF2}" destId="{C852AF5D-E3CA-F844-B775-08DD6E6FB940}" srcOrd="0" destOrd="0" presId="urn:microsoft.com/office/officeart/2008/layout/HorizontalMultiLevelHierarchy"/>
    <dgm:cxn modelId="{AB04729C-01E5-314F-BDC0-8605C9C34D35}" type="presParOf" srcId="{7B40AE63-0EA3-0747-BCE5-5F3AB0355BF2}" destId="{30463D07-8E7F-3146-97CE-76CE82648742}" srcOrd="1" destOrd="0" presId="urn:microsoft.com/office/officeart/2008/layout/HorizontalMultiLevelHierarchy"/>
    <dgm:cxn modelId="{4B1001D5-265B-894E-AD57-B18C00047F40}" type="presParOf" srcId="{551EC4E6-AE1D-DD43-B7C4-D7EFBEA2E636}" destId="{93180932-306E-E545-95F9-2A5635FDC9F1}" srcOrd="2" destOrd="0" presId="urn:microsoft.com/office/officeart/2008/layout/HorizontalMultiLevelHierarchy"/>
    <dgm:cxn modelId="{183C1FC3-68FE-0F47-85F4-9F93F1315BB7}" type="presParOf" srcId="{93180932-306E-E545-95F9-2A5635FDC9F1}" destId="{7A2CD5A7-70D6-DE44-803D-0740544CB367}" srcOrd="0" destOrd="0" presId="urn:microsoft.com/office/officeart/2008/layout/HorizontalMultiLevelHierarchy"/>
    <dgm:cxn modelId="{5BAF3B77-0BEE-6241-9428-2364A1786614}" type="presParOf" srcId="{551EC4E6-AE1D-DD43-B7C4-D7EFBEA2E636}" destId="{A0C9905E-6DBF-7645-94A7-C4BCDADC46B9}" srcOrd="3" destOrd="0" presId="urn:microsoft.com/office/officeart/2008/layout/HorizontalMultiLevelHierarchy"/>
    <dgm:cxn modelId="{10F9F193-DECC-E34A-AF00-12DEBC9B832F}" type="presParOf" srcId="{A0C9905E-6DBF-7645-94A7-C4BCDADC46B9}" destId="{D3E2E567-EC04-E743-9B8C-985408EA1058}" srcOrd="0" destOrd="0" presId="urn:microsoft.com/office/officeart/2008/layout/HorizontalMultiLevelHierarchy"/>
    <dgm:cxn modelId="{7558585C-3ABF-4747-8524-4130119EBFA8}" type="presParOf" srcId="{A0C9905E-6DBF-7645-94A7-C4BCDADC46B9}" destId="{1488A531-D252-B440-B1DA-4363F37F8970}" srcOrd="1" destOrd="0" presId="urn:microsoft.com/office/officeart/2008/layout/HorizontalMultiLevelHierarchy"/>
    <dgm:cxn modelId="{77B6FFE2-E392-8840-9677-CE751E17F8F3}" type="presParOf" srcId="{551EC4E6-AE1D-DD43-B7C4-D7EFBEA2E636}" destId="{A788084B-A22D-6E40-8769-985E7350442A}" srcOrd="4" destOrd="0" presId="urn:microsoft.com/office/officeart/2008/layout/HorizontalMultiLevelHierarchy"/>
    <dgm:cxn modelId="{07E4B4D3-A9B4-CF47-BCDF-6C9F0A6A4DE6}" type="presParOf" srcId="{A788084B-A22D-6E40-8769-985E7350442A}" destId="{0D6FBA6C-209E-BB41-A3DD-B0562C9E0B7C}" srcOrd="0" destOrd="0" presId="urn:microsoft.com/office/officeart/2008/layout/HorizontalMultiLevelHierarchy"/>
    <dgm:cxn modelId="{E41A1D8C-1E80-8B43-8F12-0A3055AC8372}" type="presParOf" srcId="{551EC4E6-AE1D-DD43-B7C4-D7EFBEA2E636}" destId="{E36BE6D4-052D-5C42-B529-9067A5360BF7}" srcOrd="5" destOrd="0" presId="urn:microsoft.com/office/officeart/2008/layout/HorizontalMultiLevelHierarchy"/>
    <dgm:cxn modelId="{D2ABB2F3-7763-944A-9D93-7FCCD06AD070}" type="presParOf" srcId="{E36BE6D4-052D-5C42-B529-9067A5360BF7}" destId="{9A7D6E94-6DBA-1546-B550-D34B93F47B0B}" srcOrd="0" destOrd="0" presId="urn:microsoft.com/office/officeart/2008/layout/HorizontalMultiLevelHierarchy"/>
    <dgm:cxn modelId="{882FAD8F-E4EF-B442-A2A3-71D0CBF7C0D5}"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400" b="0" i="0" dirty="0">
              <a:latin typeface="FZLanTingHeiS-R-GB" panose="02000000000000000000" pitchFamily="2" charset="-122"/>
              <a:ea typeface="FZLanTingHeiS-R-GB" panose="02000000000000000000" pitchFamily="2" charset="-122"/>
              <a:cs typeface="Microsoft YaHei" charset="-122"/>
            </a:rPr>
            <a:t>7.1</a:t>
          </a:r>
          <a:r>
            <a:rPr lang="zh-CN" altLang="en-US" sz="2400" b="0" i="0" dirty="0">
              <a:latin typeface="FZLanTingHeiS-R-GB" panose="02000000000000000000" pitchFamily="2" charset="-122"/>
              <a:ea typeface="FZLanTingHeiS-R-GB" panose="02000000000000000000" pitchFamily="2" charset="-122"/>
              <a:cs typeface="Microsoft YaHei" charset="-122"/>
            </a:rPr>
            <a:t> 边际分析</a:t>
          </a:r>
        </a:p>
      </dgm:t>
    </dgm:pt>
    <dgm:pt modelId="{806FC88F-B9CF-A04B-B59C-3A472F525AEF}" type="par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7.1.1</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 收益</a:t>
          </a:r>
        </a:p>
      </dgm:t>
    </dgm:pt>
    <dgm:pt modelId="{A73DCD64-89DF-3E4C-9543-0D417B51464E}" type="parTrans" cxnId="{FE34B427-9D47-5D4F-B08C-79C955C57CBA}">
      <dgm:prSet custT="1"/>
      <dgm:spPr/>
      <dgm:t>
        <a:bodyPr/>
        <a:lstStyle/>
        <a:p>
          <a:pPr algn="l"/>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b="0" i="0" dirty="0">
              <a:latin typeface="FZLanTingHeiS-R-GB" panose="02000000000000000000" pitchFamily="2" charset="-122"/>
              <a:ea typeface="FZLanTingHeiS-R-GB" panose="02000000000000000000" pitchFamily="2" charset="-122"/>
              <a:cs typeface="Microsoft YaHei" charset="-122"/>
            </a:rPr>
            <a:t>7.1.2</a:t>
          </a:r>
          <a:r>
            <a:rPr lang="zh-CN" altLang="en-US" sz="2400" b="0" i="0" dirty="0">
              <a:latin typeface="FZLanTingHeiS-R-GB" panose="02000000000000000000" pitchFamily="2" charset="-122"/>
              <a:ea typeface="FZLanTingHeiS-R-GB" panose="02000000000000000000" pitchFamily="2"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4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835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835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F09F18-90F3-F242-AFF3-EC94F11D3BC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B73A13C-6F47-E74B-8BDC-2BBEAE2D1175}" type="presOf" srcId="{A73DCD64-89DF-3E4C-9543-0D417B51464E}" destId="{F726EDD3-E670-9B47-8786-4F599884289D}" srcOrd="1"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5A4806E7-1A02-9041-95DE-B357AFC47EED}"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470BFFB-2AEE-D94F-90AC-77F4260D5ECA}" type="presOf" srcId="{BDC2CFA9-99C6-8347-9628-F8B57513FB8C}" destId="{7A2CD5A7-70D6-DE44-803D-0740544CB367}" srcOrd="1" destOrd="0" presId="urn:microsoft.com/office/officeart/2008/layout/HorizontalMultiLevelHierarchy"/>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D8426C1E-6CA1-484F-9309-E37FE6695193}" type="presOf" srcId="{832712F7-6D22-A34C-A173-2118EFFCB0D1}" destId="{0D6FBA6C-209E-BB41-A3DD-B0562C9E0B7C}"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4068A83E-4151-674E-9460-AD06C5B4619D}" type="presOf" srcId="{2EFE4671-8583-3540-9262-1FC578B666F4}" destId="{3013142F-A3C7-F746-853E-2CA8B540A8DE}" srcOrd="0" destOrd="0" presId="urn:microsoft.com/office/officeart/2008/layout/HorizontalMultiLevelHierarchy"/>
    <dgm:cxn modelId="{13715D41-5B4D-6D4D-8372-0E58104B2108}" type="presOf" srcId="{BDC2CFA9-99C6-8347-9628-F8B57513FB8C}" destId="{7A2CD5A7-70D6-DE44-803D-0740544CB367}" srcOrd="1" destOrd="0" presId="urn:microsoft.com/office/officeart/2008/layout/HorizontalMultiLevelHierarchy"/>
    <dgm:cxn modelId="{087D5E6B-1262-C74C-A06C-87169AC54E33}" type="presOf" srcId="{832712F7-6D22-A34C-A173-2118EFFCB0D1}" destId="{A788084B-A22D-6E40-8769-985E7350442A}" srcOrd="0" destOrd="0" presId="urn:microsoft.com/office/officeart/2008/layout/HorizontalMultiLevelHierarchy"/>
    <dgm:cxn modelId="{74ECD36B-53A2-034F-8655-B1322907E7E3}" type="presOf" srcId="{773FD5F0-F007-F148-886B-86E72F86266E}" destId="{D3E2E567-EC04-E743-9B8C-985408EA1058}" srcOrd="0" destOrd="0" presId="urn:microsoft.com/office/officeart/2008/layout/HorizontalMultiLevelHierarchy"/>
    <dgm:cxn modelId="{0C9E8E98-D30C-F247-BF79-6A6EDDF9B50B}" type="presOf" srcId="{A73DCD64-89DF-3E4C-9543-0D417B51464E}" destId="{F726EDD3-E670-9B47-8786-4F599884289D}" srcOrd="1" destOrd="0" presId="urn:microsoft.com/office/officeart/2008/layout/HorizontalMultiLevelHierarchy"/>
    <dgm:cxn modelId="{D47E54B4-F98B-7E44-864C-1538A630AE3A}" type="presOf" srcId="{DD5BF61D-B843-C744-B9A9-3312A1287EF4}" destId="{C852AF5D-E3CA-F844-B775-08DD6E6FB940}" srcOrd="0" destOrd="0" presId="urn:microsoft.com/office/officeart/2008/layout/HorizontalMultiLevelHierarchy"/>
    <dgm:cxn modelId="{DDE96FBB-A607-7E47-93E6-A59349993CCE}" type="presOf" srcId="{A73DCD64-89DF-3E4C-9543-0D417B51464E}" destId="{082A771F-69AF-7C4C-86CB-DF1CD8CB6581}" srcOrd="0" destOrd="0" presId="urn:microsoft.com/office/officeart/2008/layout/HorizontalMultiLevelHierarchy"/>
    <dgm:cxn modelId="{F49902DF-336A-0E41-8936-90539BFAE744}" type="presOf" srcId="{CC08C8E7-D5AB-9C4F-A78B-4A8C57EB2D22}" destId="{7111AE39-B455-7C4D-91F4-9E37E3822D07}" srcOrd="0" destOrd="0" presId="urn:microsoft.com/office/officeart/2008/layout/HorizontalMultiLevelHierarchy"/>
    <dgm:cxn modelId="{BBECC1E6-BD90-D449-BE35-3E9C9FD2870B}" type="presOf" srcId="{C04C5159-9EAB-4049-8E52-B1D3F44A99FF}" destId="{9A7D6E94-6DBA-1546-B550-D34B93F47B0B}" srcOrd="0" destOrd="0" presId="urn:microsoft.com/office/officeart/2008/layout/HorizontalMultiLevelHierarchy"/>
    <dgm:cxn modelId="{23E2C0ED-26B8-1645-833E-DB47B96B87FA}"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6C8EAC6-7CC2-7945-A6E3-00AB3A6159C7}" type="presParOf" srcId="{3013142F-A3C7-F746-853E-2CA8B540A8DE}" destId="{B764B132-0961-414E-B6FA-FB0C6C1C6CED}" srcOrd="0" destOrd="0" presId="urn:microsoft.com/office/officeart/2008/layout/HorizontalMultiLevelHierarchy"/>
    <dgm:cxn modelId="{625688DD-048C-BE42-A2C5-5973AB28DDDF}" type="presParOf" srcId="{B764B132-0961-414E-B6FA-FB0C6C1C6CED}" destId="{7111AE39-B455-7C4D-91F4-9E37E3822D07}" srcOrd="0" destOrd="0" presId="urn:microsoft.com/office/officeart/2008/layout/HorizontalMultiLevelHierarchy"/>
    <dgm:cxn modelId="{CEE924E5-AF74-C241-9187-4D6EF0A3EDF9}" type="presParOf" srcId="{B764B132-0961-414E-B6FA-FB0C6C1C6CED}" destId="{551EC4E6-AE1D-DD43-B7C4-D7EFBEA2E636}" srcOrd="1" destOrd="0" presId="urn:microsoft.com/office/officeart/2008/layout/HorizontalMultiLevelHierarchy"/>
    <dgm:cxn modelId="{0ED68BBE-43E1-2F4B-982F-E3B2A2DFCAB3}" type="presParOf" srcId="{551EC4E6-AE1D-DD43-B7C4-D7EFBEA2E636}" destId="{082A771F-69AF-7C4C-86CB-DF1CD8CB6581}" srcOrd="0" destOrd="0" presId="urn:microsoft.com/office/officeart/2008/layout/HorizontalMultiLevelHierarchy"/>
    <dgm:cxn modelId="{1DC3AC64-F82D-1148-93AB-F877C7AA9C99}" type="presParOf" srcId="{082A771F-69AF-7C4C-86CB-DF1CD8CB6581}" destId="{F726EDD3-E670-9B47-8786-4F599884289D}" srcOrd="0" destOrd="0" presId="urn:microsoft.com/office/officeart/2008/layout/HorizontalMultiLevelHierarchy"/>
    <dgm:cxn modelId="{E40FF48D-9750-5743-9007-F6341EA81E29}" type="presParOf" srcId="{551EC4E6-AE1D-DD43-B7C4-D7EFBEA2E636}" destId="{7B40AE63-0EA3-0747-BCE5-5F3AB0355BF2}" srcOrd="1" destOrd="0" presId="urn:microsoft.com/office/officeart/2008/layout/HorizontalMultiLevelHierarchy"/>
    <dgm:cxn modelId="{130863F6-AD21-8446-92E9-3502141EDABD}" type="presParOf" srcId="{7B40AE63-0EA3-0747-BCE5-5F3AB0355BF2}" destId="{C852AF5D-E3CA-F844-B775-08DD6E6FB940}" srcOrd="0" destOrd="0" presId="urn:microsoft.com/office/officeart/2008/layout/HorizontalMultiLevelHierarchy"/>
    <dgm:cxn modelId="{9DC4AE10-A766-504A-BF67-AC2FA2AB7490}" type="presParOf" srcId="{7B40AE63-0EA3-0747-BCE5-5F3AB0355BF2}" destId="{30463D07-8E7F-3146-97CE-76CE82648742}" srcOrd="1" destOrd="0" presId="urn:microsoft.com/office/officeart/2008/layout/HorizontalMultiLevelHierarchy"/>
    <dgm:cxn modelId="{ACC13E5C-C9D2-384C-BC2B-C854FB00C554}" type="presParOf" srcId="{551EC4E6-AE1D-DD43-B7C4-D7EFBEA2E636}" destId="{93180932-306E-E545-95F9-2A5635FDC9F1}" srcOrd="2" destOrd="0" presId="urn:microsoft.com/office/officeart/2008/layout/HorizontalMultiLevelHierarchy"/>
    <dgm:cxn modelId="{66B2A441-E183-6946-A633-777FEEA53543}" type="presParOf" srcId="{93180932-306E-E545-95F9-2A5635FDC9F1}" destId="{7A2CD5A7-70D6-DE44-803D-0740544CB367}" srcOrd="0" destOrd="0" presId="urn:microsoft.com/office/officeart/2008/layout/HorizontalMultiLevelHierarchy"/>
    <dgm:cxn modelId="{4928C66E-1BDD-FF4D-866F-51458E3B0897}" type="presParOf" srcId="{551EC4E6-AE1D-DD43-B7C4-D7EFBEA2E636}" destId="{A0C9905E-6DBF-7645-94A7-C4BCDADC46B9}" srcOrd="3" destOrd="0" presId="urn:microsoft.com/office/officeart/2008/layout/HorizontalMultiLevelHierarchy"/>
    <dgm:cxn modelId="{57B2069F-1086-3A47-BF2A-438CE3D89E03}" type="presParOf" srcId="{A0C9905E-6DBF-7645-94A7-C4BCDADC46B9}" destId="{D3E2E567-EC04-E743-9B8C-985408EA1058}" srcOrd="0" destOrd="0" presId="urn:microsoft.com/office/officeart/2008/layout/HorizontalMultiLevelHierarchy"/>
    <dgm:cxn modelId="{274D6D43-FD09-8444-B93B-4EE4D970D631}" type="presParOf" srcId="{A0C9905E-6DBF-7645-94A7-C4BCDADC46B9}" destId="{1488A531-D252-B440-B1DA-4363F37F8970}" srcOrd="1" destOrd="0" presId="urn:microsoft.com/office/officeart/2008/layout/HorizontalMultiLevelHierarchy"/>
    <dgm:cxn modelId="{CA331742-8AA0-7047-B173-92F4C4654FF4}" type="presParOf" srcId="{551EC4E6-AE1D-DD43-B7C4-D7EFBEA2E636}" destId="{A788084B-A22D-6E40-8769-985E7350442A}" srcOrd="4" destOrd="0" presId="urn:microsoft.com/office/officeart/2008/layout/HorizontalMultiLevelHierarchy"/>
    <dgm:cxn modelId="{0DCC8FD5-10E9-6A40-BDF7-5A17D9C2B6CD}" type="presParOf" srcId="{A788084B-A22D-6E40-8769-985E7350442A}" destId="{0D6FBA6C-209E-BB41-A3DD-B0562C9E0B7C}" srcOrd="0" destOrd="0" presId="urn:microsoft.com/office/officeart/2008/layout/HorizontalMultiLevelHierarchy"/>
    <dgm:cxn modelId="{14304BC5-B6E5-EF47-9010-C2832726965F}" type="presParOf" srcId="{551EC4E6-AE1D-DD43-B7C4-D7EFBEA2E636}" destId="{E36BE6D4-052D-5C42-B529-9067A5360BF7}" srcOrd="5" destOrd="0" presId="urn:microsoft.com/office/officeart/2008/layout/HorizontalMultiLevelHierarchy"/>
    <dgm:cxn modelId="{445FF4E4-F318-2242-9251-064EBD840BDE}" type="presParOf" srcId="{E36BE6D4-052D-5C42-B529-9067A5360BF7}" destId="{9A7D6E94-6DBA-1546-B550-D34B93F47B0B}" srcOrd="0" destOrd="0" presId="urn:microsoft.com/office/officeart/2008/layout/HorizontalMultiLevelHierarchy"/>
    <dgm:cxn modelId="{42B79466-9FB0-EF44-A01E-0CBF0E800EAE}"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43C67126-DEDD-7B4A-83AD-FD727B721B2D}"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4F53429-F2C3-8F46-9583-FAEF805F5C4C}" type="presOf" srcId="{832712F7-6D22-A34C-A173-2118EFFCB0D1}" destId="{A788084B-A22D-6E40-8769-985E7350442A}" srcOrd="0" destOrd="0" presId="urn:microsoft.com/office/officeart/2008/layout/HorizontalMultiLevelHierarchy"/>
    <dgm:cxn modelId="{E5195029-D158-A742-B6C8-2F2AE2056898}" type="presOf" srcId="{A73DCD64-89DF-3E4C-9543-0D417B51464E}" destId="{F726EDD3-E670-9B47-8786-4F599884289D}" srcOrd="1"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04050A51-EF92-B849-A762-8C033D82BCE3}" type="presOf" srcId="{C04C5159-9EAB-4049-8E52-B1D3F44A99FF}" destId="{9A7D6E94-6DBA-1546-B550-D34B93F47B0B}" srcOrd="0" destOrd="0" presId="urn:microsoft.com/office/officeart/2008/layout/HorizontalMultiLevelHierarchy"/>
    <dgm:cxn modelId="{8F34365D-C10E-9C42-B4AB-94436CE706B4}" type="presOf" srcId="{2EFE4671-8583-3540-9262-1FC578B666F4}" destId="{3013142F-A3C7-F746-853E-2CA8B540A8DE}" srcOrd="0" destOrd="0" presId="urn:microsoft.com/office/officeart/2008/layout/HorizontalMultiLevelHierarchy"/>
    <dgm:cxn modelId="{146F1964-8F9E-F347-87C8-4C3A1BAF8BF2}" type="presOf" srcId="{BDC2CFA9-99C6-8347-9628-F8B57513FB8C}" destId="{7A2CD5A7-70D6-DE44-803D-0740544CB367}" srcOrd="1" destOrd="0" presId="urn:microsoft.com/office/officeart/2008/layout/HorizontalMultiLevelHierarchy"/>
    <dgm:cxn modelId="{6780B47A-C39D-5646-B40D-2E7A0F453301}" type="presOf" srcId="{DD5BF61D-B843-C744-B9A9-3312A1287EF4}" destId="{C852AF5D-E3CA-F844-B775-08DD6E6FB940}" srcOrd="0" destOrd="0" presId="urn:microsoft.com/office/officeart/2008/layout/HorizontalMultiLevelHierarchy"/>
    <dgm:cxn modelId="{44FC1197-DC30-1A40-A49E-07F0D1C4F88A}" type="presOf" srcId="{A73DCD64-89DF-3E4C-9543-0D417B51464E}" destId="{082A771F-69AF-7C4C-86CB-DF1CD8CB6581}" srcOrd="0" destOrd="0" presId="urn:microsoft.com/office/officeart/2008/layout/HorizontalMultiLevelHierarchy"/>
    <dgm:cxn modelId="{9AD79F9F-5379-844A-AA2C-286EA0162D42}" type="presOf" srcId="{CC08C8E7-D5AB-9C4F-A78B-4A8C57EB2D22}" destId="{7111AE39-B455-7C4D-91F4-9E37E3822D07}" srcOrd="0" destOrd="0" presId="urn:microsoft.com/office/officeart/2008/layout/HorizontalMultiLevelHierarchy"/>
    <dgm:cxn modelId="{C31262A0-707B-1B41-99F8-C6CEC97E070A}" type="presOf" srcId="{832712F7-6D22-A34C-A173-2118EFFCB0D1}" destId="{0D6FBA6C-209E-BB41-A3DD-B0562C9E0B7C}"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53340FA-2CE0-E14F-9311-457244CE4E48}" type="presOf" srcId="{773FD5F0-F007-F148-886B-86E72F86266E}" destId="{D3E2E567-EC04-E743-9B8C-985408EA1058}" srcOrd="0" destOrd="0" presId="urn:microsoft.com/office/officeart/2008/layout/HorizontalMultiLevelHierarchy"/>
    <dgm:cxn modelId="{39629D24-F150-D346-8599-F96828595168}" type="presParOf" srcId="{3013142F-A3C7-F746-853E-2CA8B540A8DE}" destId="{B764B132-0961-414E-B6FA-FB0C6C1C6CED}" srcOrd="0" destOrd="0" presId="urn:microsoft.com/office/officeart/2008/layout/HorizontalMultiLevelHierarchy"/>
    <dgm:cxn modelId="{BC094885-BE33-F04B-9BF3-0DB5EB1D8F19}" type="presParOf" srcId="{B764B132-0961-414E-B6FA-FB0C6C1C6CED}" destId="{7111AE39-B455-7C4D-91F4-9E37E3822D07}" srcOrd="0" destOrd="0" presId="urn:microsoft.com/office/officeart/2008/layout/HorizontalMultiLevelHierarchy"/>
    <dgm:cxn modelId="{EC2A88EE-D74B-704D-BF8D-05594E7E1485}" type="presParOf" srcId="{B764B132-0961-414E-B6FA-FB0C6C1C6CED}" destId="{551EC4E6-AE1D-DD43-B7C4-D7EFBEA2E636}" srcOrd="1" destOrd="0" presId="urn:microsoft.com/office/officeart/2008/layout/HorizontalMultiLevelHierarchy"/>
    <dgm:cxn modelId="{05CB1530-23F7-1B49-8C89-DDDB97018E10}" type="presParOf" srcId="{551EC4E6-AE1D-DD43-B7C4-D7EFBEA2E636}" destId="{082A771F-69AF-7C4C-86CB-DF1CD8CB6581}" srcOrd="0" destOrd="0" presId="urn:microsoft.com/office/officeart/2008/layout/HorizontalMultiLevelHierarchy"/>
    <dgm:cxn modelId="{D3326FFA-09BE-124C-ADAE-AF523DC8AF1E}" type="presParOf" srcId="{082A771F-69AF-7C4C-86CB-DF1CD8CB6581}" destId="{F726EDD3-E670-9B47-8786-4F599884289D}" srcOrd="0" destOrd="0" presId="urn:microsoft.com/office/officeart/2008/layout/HorizontalMultiLevelHierarchy"/>
    <dgm:cxn modelId="{2155D58B-2698-3D42-9EA1-5C47F89194FF}" type="presParOf" srcId="{551EC4E6-AE1D-DD43-B7C4-D7EFBEA2E636}" destId="{7B40AE63-0EA3-0747-BCE5-5F3AB0355BF2}" srcOrd="1" destOrd="0" presId="urn:microsoft.com/office/officeart/2008/layout/HorizontalMultiLevelHierarchy"/>
    <dgm:cxn modelId="{D520ED86-E17E-7840-BD86-1259566A6264}" type="presParOf" srcId="{7B40AE63-0EA3-0747-BCE5-5F3AB0355BF2}" destId="{C852AF5D-E3CA-F844-B775-08DD6E6FB940}" srcOrd="0" destOrd="0" presId="urn:microsoft.com/office/officeart/2008/layout/HorizontalMultiLevelHierarchy"/>
    <dgm:cxn modelId="{9F7DCD48-2EEC-024B-8112-02ECFE9B5CFA}" type="presParOf" srcId="{7B40AE63-0EA3-0747-BCE5-5F3AB0355BF2}" destId="{30463D07-8E7F-3146-97CE-76CE82648742}" srcOrd="1" destOrd="0" presId="urn:microsoft.com/office/officeart/2008/layout/HorizontalMultiLevelHierarchy"/>
    <dgm:cxn modelId="{7FFC47C4-D0DC-4548-B3DA-14B57ACA3C08}" type="presParOf" srcId="{551EC4E6-AE1D-DD43-B7C4-D7EFBEA2E636}" destId="{93180932-306E-E545-95F9-2A5635FDC9F1}" srcOrd="2" destOrd="0" presId="urn:microsoft.com/office/officeart/2008/layout/HorizontalMultiLevelHierarchy"/>
    <dgm:cxn modelId="{D6C1345A-F14F-684F-9D35-5AACFE070F6F}" type="presParOf" srcId="{93180932-306E-E545-95F9-2A5635FDC9F1}" destId="{7A2CD5A7-70D6-DE44-803D-0740544CB367}" srcOrd="0" destOrd="0" presId="urn:microsoft.com/office/officeart/2008/layout/HorizontalMultiLevelHierarchy"/>
    <dgm:cxn modelId="{FEEA44CB-8E6D-4E49-B46D-5F2DC768807A}" type="presParOf" srcId="{551EC4E6-AE1D-DD43-B7C4-D7EFBEA2E636}" destId="{A0C9905E-6DBF-7645-94A7-C4BCDADC46B9}" srcOrd="3" destOrd="0" presId="urn:microsoft.com/office/officeart/2008/layout/HorizontalMultiLevelHierarchy"/>
    <dgm:cxn modelId="{56EA98E9-F1CA-A44C-9033-A4F93C27AD43}" type="presParOf" srcId="{A0C9905E-6DBF-7645-94A7-C4BCDADC46B9}" destId="{D3E2E567-EC04-E743-9B8C-985408EA1058}" srcOrd="0" destOrd="0" presId="urn:microsoft.com/office/officeart/2008/layout/HorizontalMultiLevelHierarchy"/>
    <dgm:cxn modelId="{082AE426-D4BE-AE42-B074-E8498578EFA5}" type="presParOf" srcId="{A0C9905E-6DBF-7645-94A7-C4BCDADC46B9}" destId="{1488A531-D252-B440-B1DA-4363F37F8970}" srcOrd="1" destOrd="0" presId="urn:microsoft.com/office/officeart/2008/layout/HorizontalMultiLevelHierarchy"/>
    <dgm:cxn modelId="{848585E8-C9F3-4540-B766-B5582E41CDC6}" type="presParOf" srcId="{551EC4E6-AE1D-DD43-B7C4-D7EFBEA2E636}" destId="{A788084B-A22D-6E40-8769-985E7350442A}" srcOrd="4" destOrd="0" presId="urn:microsoft.com/office/officeart/2008/layout/HorizontalMultiLevelHierarchy"/>
    <dgm:cxn modelId="{702857DF-C7DA-8B48-8495-E6A880A4142E}" type="presParOf" srcId="{A788084B-A22D-6E40-8769-985E7350442A}" destId="{0D6FBA6C-209E-BB41-A3DD-B0562C9E0B7C}" srcOrd="0" destOrd="0" presId="urn:microsoft.com/office/officeart/2008/layout/HorizontalMultiLevelHierarchy"/>
    <dgm:cxn modelId="{2B9CC67A-A30B-3348-93F6-E85E62EE5CA1}" type="presParOf" srcId="{551EC4E6-AE1D-DD43-B7C4-D7EFBEA2E636}" destId="{E36BE6D4-052D-5C42-B529-9067A5360BF7}" srcOrd="5" destOrd="0" presId="urn:microsoft.com/office/officeart/2008/layout/HorizontalMultiLevelHierarchy"/>
    <dgm:cxn modelId="{6F8F857E-85B0-3840-8FF8-32463B61F4DD}" type="presParOf" srcId="{E36BE6D4-052D-5C42-B529-9067A5360BF7}" destId="{9A7D6E94-6DBA-1546-B550-D34B93F47B0B}" srcOrd="0" destOrd="0" presId="urn:microsoft.com/office/officeart/2008/layout/HorizontalMultiLevelHierarchy"/>
    <dgm:cxn modelId="{84401BA6-4929-1D42-9C7F-DE98463F99DE}"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10775A09-7D0A-984F-8B2B-1AD5A0290A65}"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C562311-97DD-364C-A84A-15B0C278EBF5}" type="presOf" srcId="{A73DCD64-89DF-3E4C-9543-0D417B51464E}" destId="{082A771F-69AF-7C4C-86CB-DF1CD8CB6581}" srcOrd="0" destOrd="0" presId="urn:microsoft.com/office/officeart/2008/layout/HorizontalMultiLevelHierarchy"/>
    <dgm:cxn modelId="{DBCD7C1E-D6A3-1941-A98E-B22EF7006164}" type="presOf" srcId="{CC08C8E7-D5AB-9C4F-A78B-4A8C57EB2D22}" destId="{7111AE39-B455-7C4D-91F4-9E37E3822D07}" srcOrd="0" destOrd="0" presId="urn:microsoft.com/office/officeart/2008/layout/HorizontalMultiLevelHierarchy"/>
    <dgm:cxn modelId="{B45D5E27-33BA-7D41-9E72-74170EC4B237}"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110333D-8F64-2F47-BC85-BED232260084}" type="presOf" srcId="{832712F7-6D22-A34C-A173-2118EFFCB0D1}" destId="{A788084B-A22D-6E40-8769-985E7350442A}"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17180560-F98E-304E-AFAA-387973121D73}" type="presOf" srcId="{773FD5F0-F007-F148-886B-86E72F86266E}" destId="{D3E2E567-EC04-E743-9B8C-985408EA1058}" srcOrd="0" destOrd="0" presId="urn:microsoft.com/office/officeart/2008/layout/HorizontalMultiLevelHierarchy"/>
    <dgm:cxn modelId="{407D3D72-466E-F142-BFBC-2D7AD9D0FB3A}" type="presOf" srcId="{BDC2CFA9-99C6-8347-9628-F8B57513FB8C}" destId="{93180932-306E-E545-95F9-2A5635FDC9F1}" srcOrd="0" destOrd="0" presId="urn:microsoft.com/office/officeart/2008/layout/HorizontalMultiLevelHierarchy"/>
    <dgm:cxn modelId="{70062EA5-FEAA-6F45-8DD3-71DC6F1D66DB}" type="presOf" srcId="{832712F7-6D22-A34C-A173-2118EFFCB0D1}" destId="{0D6FBA6C-209E-BB41-A3DD-B0562C9E0B7C}" srcOrd="1" destOrd="0" presId="urn:microsoft.com/office/officeart/2008/layout/HorizontalMultiLevelHierarchy"/>
    <dgm:cxn modelId="{7D8CD8BF-2314-E04D-BAF3-58D32FFF1533}" type="presOf" srcId="{C04C5159-9EAB-4049-8E52-B1D3F44A99FF}" destId="{9A7D6E94-6DBA-1546-B550-D34B93F47B0B}" srcOrd="0" destOrd="0" presId="urn:microsoft.com/office/officeart/2008/layout/HorizontalMultiLevelHierarchy"/>
    <dgm:cxn modelId="{659C1BDA-37B1-1146-ADAB-8E4AA8FE0ED1}" type="presOf" srcId="{A73DCD64-89DF-3E4C-9543-0D417B51464E}" destId="{F726EDD3-E670-9B47-8786-4F599884289D}" srcOrd="1" destOrd="0" presId="urn:microsoft.com/office/officeart/2008/layout/HorizontalMultiLevelHierarchy"/>
    <dgm:cxn modelId="{23284EEE-6D1A-4A4D-A279-7D273D42B587}"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E998EDB-19FB-5C4B-B94B-AC1DE7231B6C}" type="presParOf" srcId="{3013142F-A3C7-F746-853E-2CA8B540A8DE}" destId="{B764B132-0961-414E-B6FA-FB0C6C1C6CED}" srcOrd="0" destOrd="0" presId="urn:microsoft.com/office/officeart/2008/layout/HorizontalMultiLevelHierarchy"/>
    <dgm:cxn modelId="{A9E6489D-7D3A-634A-8574-820910DE6958}" type="presParOf" srcId="{B764B132-0961-414E-B6FA-FB0C6C1C6CED}" destId="{7111AE39-B455-7C4D-91F4-9E37E3822D07}" srcOrd="0" destOrd="0" presId="urn:microsoft.com/office/officeart/2008/layout/HorizontalMultiLevelHierarchy"/>
    <dgm:cxn modelId="{3CFFF212-5A36-8A4D-BF0A-0FADF2A8B2F2}" type="presParOf" srcId="{B764B132-0961-414E-B6FA-FB0C6C1C6CED}" destId="{551EC4E6-AE1D-DD43-B7C4-D7EFBEA2E636}" srcOrd="1" destOrd="0" presId="urn:microsoft.com/office/officeart/2008/layout/HorizontalMultiLevelHierarchy"/>
    <dgm:cxn modelId="{7B5D6EA1-77E1-3F4C-B4FD-CC686BB5E6D0}" type="presParOf" srcId="{551EC4E6-AE1D-DD43-B7C4-D7EFBEA2E636}" destId="{082A771F-69AF-7C4C-86CB-DF1CD8CB6581}" srcOrd="0" destOrd="0" presId="urn:microsoft.com/office/officeart/2008/layout/HorizontalMultiLevelHierarchy"/>
    <dgm:cxn modelId="{2239AEBF-FD3C-4A49-BAA0-C01C894D8687}" type="presParOf" srcId="{082A771F-69AF-7C4C-86CB-DF1CD8CB6581}" destId="{F726EDD3-E670-9B47-8786-4F599884289D}" srcOrd="0" destOrd="0" presId="urn:microsoft.com/office/officeart/2008/layout/HorizontalMultiLevelHierarchy"/>
    <dgm:cxn modelId="{7B21BD01-4DCD-3146-9F41-8835D757C631}" type="presParOf" srcId="{551EC4E6-AE1D-DD43-B7C4-D7EFBEA2E636}" destId="{7B40AE63-0EA3-0747-BCE5-5F3AB0355BF2}" srcOrd="1" destOrd="0" presId="urn:microsoft.com/office/officeart/2008/layout/HorizontalMultiLevelHierarchy"/>
    <dgm:cxn modelId="{47E3FFDF-E58C-0D4D-BC62-EA718EB83D46}" type="presParOf" srcId="{7B40AE63-0EA3-0747-BCE5-5F3AB0355BF2}" destId="{C852AF5D-E3CA-F844-B775-08DD6E6FB940}" srcOrd="0" destOrd="0" presId="urn:microsoft.com/office/officeart/2008/layout/HorizontalMultiLevelHierarchy"/>
    <dgm:cxn modelId="{8AC06295-FB50-BC49-9AA6-83F78719F7BF}" type="presParOf" srcId="{7B40AE63-0EA3-0747-BCE5-5F3AB0355BF2}" destId="{30463D07-8E7F-3146-97CE-76CE82648742}" srcOrd="1" destOrd="0" presId="urn:microsoft.com/office/officeart/2008/layout/HorizontalMultiLevelHierarchy"/>
    <dgm:cxn modelId="{6229DED6-7D5F-5644-ACC6-415DFD85A567}" type="presParOf" srcId="{551EC4E6-AE1D-DD43-B7C4-D7EFBEA2E636}" destId="{93180932-306E-E545-95F9-2A5635FDC9F1}" srcOrd="2" destOrd="0" presId="urn:microsoft.com/office/officeart/2008/layout/HorizontalMultiLevelHierarchy"/>
    <dgm:cxn modelId="{49F464C4-C0BE-B544-BCF5-791C79C2245F}" type="presParOf" srcId="{93180932-306E-E545-95F9-2A5635FDC9F1}" destId="{7A2CD5A7-70D6-DE44-803D-0740544CB367}" srcOrd="0" destOrd="0" presId="urn:microsoft.com/office/officeart/2008/layout/HorizontalMultiLevelHierarchy"/>
    <dgm:cxn modelId="{5D725458-1743-9341-8883-EAF7AD3BCA65}" type="presParOf" srcId="{551EC4E6-AE1D-DD43-B7C4-D7EFBEA2E636}" destId="{A0C9905E-6DBF-7645-94A7-C4BCDADC46B9}" srcOrd="3" destOrd="0" presId="urn:microsoft.com/office/officeart/2008/layout/HorizontalMultiLevelHierarchy"/>
    <dgm:cxn modelId="{D1B965C7-63D6-A044-B61E-F0A8513EAFAE}" type="presParOf" srcId="{A0C9905E-6DBF-7645-94A7-C4BCDADC46B9}" destId="{D3E2E567-EC04-E743-9B8C-985408EA1058}" srcOrd="0" destOrd="0" presId="urn:microsoft.com/office/officeart/2008/layout/HorizontalMultiLevelHierarchy"/>
    <dgm:cxn modelId="{A35E680B-7E97-6E45-A5CC-B3F31D18A28F}" type="presParOf" srcId="{A0C9905E-6DBF-7645-94A7-C4BCDADC46B9}" destId="{1488A531-D252-B440-B1DA-4363F37F8970}" srcOrd="1" destOrd="0" presId="urn:microsoft.com/office/officeart/2008/layout/HorizontalMultiLevelHierarchy"/>
    <dgm:cxn modelId="{E9D9B85A-F2F5-DC4A-998E-7E9BA841697A}" type="presParOf" srcId="{551EC4E6-AE1D-DD43-B7C4-D7EFBEA2E636}" destId="{A788084B-A22D-6E40-8769-985E7350442A}" srcOrd="4" destOrd="0" presId="urn:microsoft.com/office/officeart/2008/layout/HorizontalMultiLevelHierarchy"/>
    <dgm:cxn modelId="{1277B241-DC83-5B4D-ABE6-322763BEB466}" type="presParOf" srcId="{A788084B-A22D-6E40-8769-985E7350442A}" destId="{0D6FBA6C-209E-BB41-A3DD-B0562C9E0B7C}" srcOrd="0" destOrd="0" presId="urn:microsoft.com/office/officeart/2008/layout/HorizontalMultiLevelHierarchy"/>
    <dgm:cxn modelId="{D3F1EDFA-4766-F647-B066-32A0BC6EBB8C}" type="presParOf" srcId="{551EC4E6-AE1D-DD43-B7C4-D7EFBEA2E636}" destId="{E36BE6D4-052D-5C42-B529-9067A5360BF7}" srcOrd="5" destOrd="0" presId="urn:microsoft.com/office/officeart/2008/layout/HorizontalMultiLevelHierarchy"/>
    <dgm:cxn modelId="{871AFA91-807C-CD4D-90B8-5DC5118C5C8C}" type="presParOf" srcId="{E36BE6D4-052D-5C42-B529-9067A5360BF7}" destId="{9A7D6E94-6DBA-1546-B550-D34B93F47B0B}" srcOrd="0" destOrd="0" presId="urn:microsoft.com/office/officeart/2008/layout/HorizontalMultiLevelHierarchy"/>
    <dgm:cxn modelId="{5ED7B142-AC53-CF4E-8BA7-F0B6D8FAF219}"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36D45101-3E38-4C41-A1D4-34393E2CAB48}"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4003D12-442F-2C49-89CC-41FABCC3EE1C}"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D166F28-E84D-D242-BED3-BF8A0CAD41F2}" type="presOf" srcId="{A73DCD64-89DF-3E4C-9543-0D417B51464E}" destId="{082A771F-69AF-7C4C-86CB-DF1CD8CB6581}" srcOrd="0" destOrd="0" presId="urn:microsoft.com/office/officeart/2008/layout/HorizontalMultiLevelHierarchy"/>
    <dgm:cxn modelId="{EFFF802F-483B-3648-B90B-0C7C78DF0EAC}" type="presOf" srcId="{DD5BF61D-B843-C744-B9A9-3312A1287EF4}" destId="{C852AF5D-E3CA-F844-B775-08DD6E6FB940}" srcOrd="0" destOrd="0" presId="urn:microsoft.com/office/officeart/2008/layout/HorizontalMultiLevelHierarchy"/>
    <dgm:cxn modelId="{9A6F2733-0BF0-AF40-9C7F-373D93F884FC}" type="presOf" srcId="{832712F7-6D22-A34C-A173-2118EFFCB0D1}" destId="{0D6FBA6C-209E-BB41-A3DD-B0562C9E0B7C}" srcOrd="1"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194E3E48-C3F7-7645-A77C-9F1D27F0D63F}" type="presOf" srcId="{C04C5159-9EAB-4049-8E52-B1D3F44A99FF}" destId="{9A7D6E94-6DBA-1546-B550-D34B93F47B0B}" srcOrd="0" destOrd="0" presId="urn:microsoft.com/office/officeart/2008/layout/HorizontalMultiLevelHierarchy"/>
    <dgm:cxn modelId="{38867B6C-D97E-194C-88DC-5CCF406170FB}" type="presOf" srcId="{773FD5F0-F007-F148-886B-86E72F86266E}" destId="{D3E2E567-EC04-E743-9B8C-985408EA1058}" srcOrd="0" destOrd="0" presId="urn:microsoft.com/office/officeart/2008/layout/HorizontalMultiLevelHierarchy"/>
    <dgm:cxn modelId="{C8EAED7C-D414-E545-AC14-44E0BB31FB70}" type="presOf" srcId="{BDC2CFA9-99C6-8347-9628-F8B57513FB8C}" destId="{7A2CD5A7-70D6-DE44-803D-0740544CB367}" srcOrd="1" destOrd="0" presId="urn:microsoft.com/office/officeart/2008/layout/HorizontalMultiLevelHierarchy"/>
    <dgm:cxn modelId="{8A3E7C9D-FE20-4B4A-9A55-18D33F01E7DA}" type="presOf" srcId="{CC08C8E7-D5AB-9C4F-A78B-4A8C57EB2D22}" destId="{7111AE39-B455-7C4D-91F4-9E37E3822D07}" srcOrd="0" destOrd="0" presId="urn:microsoft.com/office/officeart/2008/layout/HorizontalMultiLevelHierarchy"/>
    <dgm:cxn modelId="{B93028A7-FF0D-C04A-B2AA-1047C29D17E7}" type="presOf" srcId="{832712F7-6D22-A34C-A173-2118EFFCB0D1}" destId="{A788084B-A22D-6E40-8769-985E7350442A}" srcOrd="0" destOrd="0" presId="urn:microsoft.com/office/officeart/2008/layout/HorizontalMultiLevelHierarchy"/>
    <dgm:cxn modelId="{F6DD46EE-70E1-8C49-8027-C403DD1F994B}"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A034450-FE63-C246-A670-E9C68CFBD6D5}" type="presParOf" srcId="{3013142F-A3C7-F746-853E-2CA8B540A8DE}" destId="{B764B132-0961-414E-B6FA-FB0C6C1C6CED}" srcOrd="0" destOrd="0" presId="urn:microsoft.com/office/officeart/2008/layout/HorizontalMultiLevelHierarchy"/>
    <dgm:cxn modelId="{38A2903E-C15E-084D-9CBD-7C1F3BF5D9FA}" type="presParOf" srcId="{B764B132-0961-414E-B6FA-FB0C6C1C6CED}" destId="{7111AE39-B455-7C4D-91F4-9E37E3822D07}" srcOrd="0" destOrd="0" presId="urn:microsoft.com/office/officeart/2008/layout/HorizontalMultiLevelHierarchy"/>
    <dgm:cxn modelId="{31F6F8C4-E9BF-A248-B093-1796EEBAE4C5}" type="presParOf" srcId="{B764B132-0961-414E-B6FA-FB0C6C1C6CED}" destId="{551EC4E6-AE1D-DD43-B7C4-D7EFBEA2E636}" srcOrd="1" destOrd="0" presId="urn:microsoft.com/office/officeart/2008/layout/HorizontalMultiLevelHierarchy"/>
    <dgm:cxn modelId="{51AC3C0F-0948-7649-B20C-35B2B9225698}" type="presParOf" srcId="{551EC4E6-AE1D-DD43-B7C4-D7EFBEA2E636}" destId="{082A771F-69AF-7C4C-86CB-DF1CD8CB6581}" srcOrd="0" destOrd="0" presId="urn:microsoft.com/office/officeart/2008/layout/HorizontalMultiLevelHierarchy"/>
    <dgm:cxn modelId="{4001CE90-AE48-CF4D-B4EC-C423EEF8C7EC}" type="presParOf" srcId="{082A771F-69AF-7C4C-86CB-DF1CD8CB6581}" destId="{F726EDD3-E670-9B47-8786-4F599884289D}" srcOrd="0" destOrd="0" presId="urn:microsoft.com/office/officeart/2008/layout/HorizontalMultiLevelHierarchy"/>
    <dgm:cxn modelId="{D419007C-C2F1-4F43-BC11-A2F7135C1973}" type="presParOf" srcId="{551EC4E6-AE1D-DD43-B7C4-D7EFBEA2E636}" destId="{7B40AE63-0EA3-0747-BCE5-5F3AB0355BF2}" srcOrd="1" destOrd="0" presId="urn:microsoft.com/office/officeart/2008/layout/HorizontalMultiLevelHierarchy"/>
    <dgm:cxn modelId="{B68F070A-028B-384B-B0A6-DA4A5880031A}" type="presParOf" srcId="{7B40AE63-0EA3-0747-BCE5-5F3AB0355BF2}" destId="{C852AF5D-E3CA-F844-B775-08DD6E6FB940}" srcOrd="0" destOrd="0" presId="urn:microsoft.com/office/officeart/2008/layout/HorizontalMultiLevelHierarchy"/>
    <dgm:cxn modelId="{7CBB1B5C-8FA6-8C4A-ABD0-94611C19E13C}" type="presParOf" srcId="{7B40AE63-0EA3-0747-BCE5-5F3AB0355BF2}" destId="{30463D07-8E7F-3146-97CE-76CE82648742}" srcOrd="1" destOrd="0" presId="urn:microsoft.com/office/officeart/2008/layout/HorizontalMultiLevelHierarchy"/>
    <dgm:cxn modelId="{C6234E79-EC55-674C-817C-7A35568DBE15}" type="presParOf" srcId="{551EC4E6-AE1D-DD43-B7C4-D7EFBEA2E636}" destId="{93180932-306E-E545-95F9-2A5635FDC9F1}" srcOrd="2" destOrd="0" presId="urn:microsoft.com/office/officeart/2008/layout/HorizontalMultiLevelHierarchy"/>
    <dgm:cxn modelId="{C5DFEB87-CCAE-8D4B-8FBA-3A48F86EB5D5}" type="presParOf" srcId="{93180932-306E-E545-95F9-2A5635FDC9F1}" destId="{7A2CD5A7-70D6-DE44-803D-0740544CB367}" srcOrd="0" destOrd="0" presId="urn:microsoft.com/office/officeart/2008/layout/HorizontalMultiLevelHierarchy"/>
    <dgm:cxn modelId="{F109E05C-8A19-F748-8F9D-1356A4E11D3A}" type="presParOf" srcId="{551EC4E6-AE1D-DD43-B7C4-D7EFBEA2E636}" destId="{A0C9905E-6DBF-7645-94A7-C4BCDADC46B9}" srcOrd="3" destOrd="0" presId="urn:microsoft.com/office/officeart/2008/layout/HorizontalMultiLevelHierarchy"/>
    <dgm:cxn modelId="{7EA76B7F-169C-3144-9171-56711B8E151F}" type="presParOf" srcId="{A0C9905E-6DBF-7645-94A7-C4BCDADC46B9}" destId="{D3E2E567-EC04-E743-9B8C-985408EA1058}" srcOrd="0" destOrd="0" presId="urn:microsoft.com/office/officeart/2008/layout/HorizontalMultiLevelHierarchy"/>
    <dgm:cxn modelId="{BEAAA97C-E658-E444-A469-5304691B2E7D}" type="presParOf" srcId="{A0C9905E-6DBF-7645-94A7-C4BCDADC46B9}" destId="{1488A531-D252-B440-B1DA-4363F37F8970}" srcOrd="1" destOrd="0" presId="urn:microsoft.com/office/officeart/2008/layout/HorizontalMultiLevelHierarchy"/>
    <dgm:cxn modelId="{28E9DA6E-EDAD-0A46-82DA-22C60E64F485}" type="presParOf" srcId="{551EC4E6-AE1D-DD43-B7C4-D7EFBEA2E636}" destId="{A788084B-A22D-6E40-8769-985E7350442A}" srcOrd="4" destOrd="0" presId="urn:microsoft.com/office/officeart/2008/layout/HorizontalMultiLevelHierarchy"/>
    <dgm:cxn modelId="{E372FFB8-7D52-3346-B9F9-690A9DF876B2}" type="presParOf" srcId="{A788084B-A22D-6E40-8769-985E7350442A}" destId="{0D6FBA6C-209E-BB41-A3DD-B0562C9E0B7C}" srcOrd="0" destOrd="0" presId="urn:microsoft.com/office/officeart/2008/layout/HorizontalMultiLevelHierarchy"/>
    <dgm:cxn modelId="{CE5D8725-525D-F143-9B16-47E5E780110D}" type="presParOf" srcId="{551EC4E6-AE1D-DD43-B7C4-D7EFBEA2E636}" destId="{E36BE6D4-052D-5C42-B529-9067A5360BF7}" srcOrd="5" destOrd="0" presId="urn:microsoft.com/office/officeart/2008/layout/HorizontalMultiLevelHierarchy"/>
    <dgm:cxn modelId="{C97F0EC2-4028-F04B-A59F-0FD2406F865E}" type="presParOf" srcId="{E36BE6D4-052D-5C42-B529-9067A5360BF7}" destId="{9A7D6E94-6DBA-1546-B550-D34B93F47B0B}" srcOrd="0" destOrd="0" presId="urn:microsoft.com/office/officeart/2008/layout/HorizontalMultiLevelHierarchy"/>
    <dgm:cxn modelId="{04658EB2-6C4B-604A-8BF0-17B6E4B30138}"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94002202-C796-3541-98BE-1E52D9D61F36}" type="presOf" srcId="{A73DCD64-89DF-3E4C-9543-0D417B51464E}" destId="{F726EDD3-E670-9B47-8786-4F599884289D}" srcOrd="1" destOrd="0" presId="urn:microsoft.com/office/officeart/2008/layout/HorizontalMultiLevelHierarchy"/>
    <dgm:cxn modelId="{F3EA6F0C-A4E9-6D44-9A3B-BD60C0FE629B}" type="presOf" srcId="{C04C5159-9EAB-4049-8E52-B1D3F44A99FF}" destId="{9A7D6E94-6DBA-1546-B550-D34B93F47B0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7B29111-7120-9946-AFD9-3666961141F8}" type="presOf" srcId="{A73DCD64-89DF-3E4C-9543-0D417B51464E}" destId="{082A771F-69AF-7C4C-86CB-DF1CD8CB6581}" srcOrd="0" destOrd="0" presId="urn:microsoft.com/office/officeart/2008/layout/HorizontalMultiLevelHierarchy"/>
    <dgm:cxn modelId="{31070715-9985-264E-8D0D-E5F0ACAB77ED}" type="presOf" srcId="{CC08C8E7-D5AB-9C4F-A78B-4A8C57EB2D22}" destId="{7111AE39-B455-7C4D-91F4-9E37E3822D07}" srcOrd="0" destOrd="0" presId="urn:microsoft.com/office/officeart/2008/layout/HorizontalMultiLevelHierarchy"/>
    <dgm:cxn modelId="{9B2FD824-C436-5241-BF3D-C72BDA6DE469}" type="presOf" srcId="{832712F7-6D22-A34C-A173-2118EFFCB0D1}" destId="{0D6FBA6C-209E-BB41-A3DD-B0562C9E0B7C}"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9561A443-955A-2249-840D-E3FA88D6AC63}" type="presOf" srcId="{773FD5F0-F007-F148-886B-86E72F86266E}" destId="{D3E2E567-EC04-E743-9B8C-985408EA1058}" srcOrd="0" destOrd="0" presId="urn:microsoft.com/office/officeart/2008/layout/HorizontalMultiLevelHierarchy"/>
    <dgm:cxn modelId="{35A5F585-AD4D-D74F-BC7F-7A181B8B177B}" type="presOf" srcId="{DD5BF61D-B843-C744-B9A9-3312A1287EF4}" destId="{C852AF5D-E3CA-F844-B775-08DD6E6FB940}" srcOrd="0" destOrd="0" presId="urn:microsoft.com/office/officeart/2008/layout/HorizontalMultiLevelHierarchy"/>
    <dgm:cxn modelId="{F7BFEB99-A100-FF4A-8E11-CFD5F2EBF32E}" type="presOf" srcId="{2EFE4671-8583-3540-9262-1FC578B666F4}" destId="{3013142F-A3C7-F746-853E-2CA8B540A8DE}" srcOrd="0" destOrd="0" presId="urn:microsoft.com/office/officeart/2008/layout/HorizontalMultiLevelHierarchy"/>
    <dgm:cxn modelId="{075CC2AD-38CA-8840-8791-8DFE2A7D9418}" type="presOf" srcId="{BDC2CFA9-99C6-8347-9628-F8B57513FB8C}" destId="{7A2CD5A7-70D6-DE44-803D-0740544CB367}" srcOrd="1" destOrd="0" presId="urn:microsoft.com/office/officeart/2008/layout/HorizontalMultiLevelHierarchy"/>
    <dgm:cxn modelId="{83314AC3-2A6E-4345-ACD9-AE0ADAF5DF29}" type="presOf" srcId="{832712F7-6D22-A34C-A173-2118EFFCB0D1}" destId="{A788084B-A22D-6E40-8769-985E7350442A}" srcOrd="0" destOrd="0" presId="urn:microsoft.com/office/officeart/2008/layout/HorizontalMultiLevelHierarchy"/>
    <dgm:cxn modelId="{4A4166EE-5063-BB40-A947-E04E8B5E277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B788072-DF87-1D41-9F7A-1221769F8161}" type="presParOf" srcId="{3013142F-A3C7-F746-853E-2CA8B540A8DE}" destId="{B764B132-0961-414E-B6FA-FB0C6C1C6CED}" srcOrd="0" destOrd="0" presId="urn:microsoft.com/office/officeart/2008/layout/HorizontalMultiLevelHierarchy"/>
    <dgm:cxn modelId="{C9D8AFD4-226E-D047-AF56-D2EC23CA001D}" type="presParOf" srcId="{B764B132-0961-414E-B6FA-FB0C6C1C6CED}" destId="{7111AE39-B455-7C4D-91F4-9E37E3822D07}" srcOrd="0" destOrd="0" presId="urn:microsoft.com/office/officeart/2008/layout/HorizontalMultiLevelHierarchy"/>
    <dgm:cxn modelId="{08F95614-2445-9C47-95C0-AEA43D17E17E}" type="presParOf" srcId="{B764B132-0961-414E-B6FA-FB0C6C1C6CED}" destId="{551EC4E6-AE1D-DD43-B7C4-D7EFBEA2E636}" srcOrd="1" destOrd="0" presId="urn:microsoft.com/office/officeart/2008/layout/HorizontalMultiLevelHierarchy"/>
    <dgm:cxn modelId="{EAA1D6DF-6E87-CE4A-AD01-CA802801C354}" type="presParOf" srcId="{551EC4E6-AE1D-DD43-B7C4-D7EFBEA2E636}" destId="{082A771F-69AF-7C4C-86CB-DF1CD8CB6581}" srcOrd="0" destOrd="0" presId="urn:microsoft.com/office/officeart/2008/layout/HorizontalMultiLevelHierarchy"/>
    <dgm:cxn modelId="{5DE22CC3-F6D1-0B46-8239-3B5F98A36955}" type="presParOf" srcId="{082A771F-69AF-7C4C-86CB-DF1CD8CB6581}" destId="{F726EDD3-E670-9B47-8786-4F599884289D}" srcOrd="0" destOrd="0" presId="urn:microsoft.com/office/officeart/2008/layout/HorizontalMultiLevelHierarchy"/>
    <dgm:cxn modelId="{8C33AE60-AFB8-9940-AD87-BF854E681F72}" type="presParOf" srcId="{551EC4E6-AE1D-DD43-B7C4-D7EFBEA2E636}" destId="{7B40AE63-0EA3-0747-BCE5-5F3AB0355BF2}" srcOrd="1" destOrd="0" presId="urn:microsoft.com/office/officeart/2008/layout/HorizontalMultiLevelHierarchy"/>
    <dgm:cxn modelId="{76B46E29-3F38-9E41-88D3-3B1A33B75D80}" type="presParOf" srcId="{7B40AE63-0EA3-0747-BCE5-5F3AB0355BF2}" destId="{C852AF5D-E3CA-F844-B775-08DD6E6FB940}" srcOrd="0" destOrd="0" presId="urn:microsoft.com/office/officeart/2008/layout/HorizontalMultiLevelHierarchy"/>
    <dgm:cxn modelId="{8AB02E84-BDEC-D040-820C-1203829DDB07}" type="presParOf" srcId="{7B40AE63-0EA3-0747-BCE5-5F3AB0355BF2}" destId="{30463D07-8E7F-3146-97CE-76CE82648742}" srcOrd="1" destOrd="0" presId="urn:microsoft.com/office/officeart/2008/layout/HorizontalMultiLevelHierarchy"/>
    <dgm:cxn modelId="{EECE779C-3034-F544-BD69-4544C35D4F51}" type="presParOf" srcId="{551EC4E6-AE1D-DD43-B7C4-D7EFBEA2E636}" destId="{93180932-306E-E545-95F9-2A5635FDC9F1}" srcOrd="2" destOrd="0" presId="urn:microsoft.com/office/officeart/2008/layout/HorizontalMultiLevelHierarchy"/>
    <dgm:cxn modelId="{A6078B03-99B0-B047-9CE5-8D3D88E3D6B0}" type="presParOf" srcId="{93180932-306E-E545-95F9-2A5635FDC9F1}" destId="{7A2CD5A7-70D6-DE44-803D-0740544CB367}" srcOrd="0" destOrd="0" presId="urn:microsoft.com/office/officeart/2008/layout/HorizontalMultiLevelHierarchy"/>
    <dgm:cxn modelId="{0469CE1D-2AE4-AB44-B8D4-C88E980EDE39}" type="presParOf" srcId="{551EC4E6-AE1D-DD43-B7C4-D7EFBEA2E636}" destId="{A0C9905E-6DBF-7645-94A7-C4BCDADC46B9}" srcOrd="3" destOrd="0" presId="urn:microsoft.com/office/officeart/2008/layout/HorizontalMultiLevelHierarchy"/>
    <dgm:cxn modelId="{9AD6ECEA-6E08-4F48-9623-EF082480F002}" type="presParOf" srcId="{A0C9905E-6DBF-7645-94A7-C4BCDADC46B9}" destId="{D3E2E567-EC04-E743-9B8C-985408EA1058}" srcOrd="0" destOrd="0" presId="urn:microsoft.com/office/officeart/2008/layout/HorizontalMultiLevelHierarchy"/>
    <dgm:cxn modelId="{73D72F8F-2A44-2649-B300-FBFD9B148611}" type="presParOf" srcId="{A0C9905E-6DBF-7645-94A7-C4BCDADC46B9}" destId="{1488A531-D252-B440-B1DA-4363F37F8970}" srcOrd="1" destOrd="0" presId="urn:microsoft.com/office/officeart/2008/layout/HorizontalMultiLevelHierarchy"/>
    <dgm:cxn modelId="{572E9C33-D4C3-D948-ACB7-AF787357F524}" type="presParOf" srcId="{551EC4E6-AE1D-DD43-B7C4-D7EFBEA2E636}" destId="{A788084B-A22D-6E40-8769-985E7350442A}" srcOrd="4" destOrd="0" presId="urn:microsoft.com/office/officeart/2008/layout/HorizontalMultiLevelHierarchy"/>
    <dgm:cxn modelId="{E2C93999-AFBE-2E4C-A2B6-158C69836CFF}" type="presParOf" srcId="{A788084B-A22D-6E40-8769-985E7350442A}" destId="{0D6FBA6C-209E-BB41-A3DD-B0562C9E0B7C}" srcOrd="0" destOrd="0" presId="urn:microsoft.com/office/officeart/2008/layout/HorizontalMultiLevelHierarchy"/>
    <dgm:cxn modelId="{E4DD2534-AE5C-FB47-9BB4-0A7C54FF3A39}" type="presParOf" srcId="{551EC4E6-AE1D-DD43-B7C4-D7EFBEA2E636}" destId="{E36BE6D4-052D-5C42-B529-9067A5360BF7}" srcOrd="5" destOrd="0" presId="urn:microsoft.com/office/officeart/2008/layout/HorizontalMultiLevelHierarchy"/>
    <dgm:cxn modelId="{9755974C-4FD1-4741-A210-3495797B3B87}" type="presParOf" srcId="{E36BE6D4-052D-5C42-B529-9067A5360BF7}" destId="{9A7D6E94-6DBA-1546-B550-D34B93F47B0B}" srcOrd="0" destOrd="0" presId="urn:microsoft.com/office/officeart/2008/layout/HorizontalMultiLevelHierarchy"/>
    <dgm:cxn modelId="{5C33482F-6F28-BD4A-9279-8989E388C1F4}"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0BC30C-209B-C147-9B9B-29F6B680E955}" type="presOf" srcId="{832712F7-6D22-A34C-A173-2118EFFCB0D1}" destId="{A788084B-A22D-6E40-8769-985E7350442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35DD610-B7E5-4E45-A732-910CED6BF574}"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C8552D-05DF-6B42-B6D9-5FE54AE5C799}" type="presOf" srcId="{DD5BF61D-B843-C744-B9A9-3312A1287EF4}" destId="{C852AF5D-E3CA-F844-B775-08DD6E6FB940}"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B3A66D42-25A3-334F-BB18-9F1449561C80}" type="presOf" srcId="{BDC2CFA9-99C6-8347-9628-F8B57513FB8C}" destId="{93180932-306E-E545-95F9-2A5635FDC9F1}" srcOrd="0" destOrd="0" presId="urn:microsoft.com/office/officeart/2008/layout/HorizontalMultiLevelHierarchy"/>
    <dgm:cxn modelId="{8A686D55-48E3-444C-8B88-BB61959A5F45}" type="presOf" srcId="{A73DCD64-89DF-3E4C-9543-0D417B51464E}" destId="{F726EDD3-E670-9B47-8786-4F599884289D}" srcOrd="1" destOrd="0" presId="urn:microsoft.com/office/officeart/2008/layout/HorizontalMultiLevelHierarchy"/>
    <dgm:cxn modelId="{EACF0966-351E-9844-9DB5-151707AE87E7}" type="presOf" srcId="{BDC2CFA9-99C6-8347-9628-F8B57513FB8C}" destId="{7A2CD5A7-70D6-DE44-803D-0740544CB367}" srcOrd="1" destOrd="0" presId="urn:microsoft.com/office/officeart/2008/layout/HorizontalMultiLevelHierarchy"/>
    <dgm:cxn modelId="{9FB23182-C41A-214A-A633-BB7AE7D3087B}" type="presOf" srcId="{832712F7-6D22-A34C-A173-2118EFFCB0D1}" destId="{0D6FBA6C-209E-BB41-A3DD-B0562C9E0B7C}" srcOrd="1" destOrd="0" presId="urn:microsoft.com/office/officeart/2008/layout/HorizontalMultiLevelHierarchy"/>
    <dgm:cxn modelId="{ACB535A8-EBD5-684F-B068-5F20CF629BAB}" type="presOf" srcId="{CC08C8E7-D5AB-9C4F-A78B-4A8C57EB2D22}" destId="{7111AE39-B455-7C4D-91F4-9E37E3822D07}" srcOrd="0" destOrd="0" presId="urn:microsoft.com/office/officeart/2008/layout/HorizontalMultiLevelHierarchy"/>
    <dgm:cxn modelId="{A0B4DFCF-1BD1-3947-9030-ED055EB47D71}" type="presOf" srcId="{773FD5F0-F007-F148-886B-86E72F86266E}" destId="{D3E2E567-EC04-E743-9B8C-985408EA1058}" srcOrd="0" destOrd="0" presId="urn:microsoft.com/office/officeart/2008/layout/HorizontalMultiLevelHierarchy"/>
    <dgm:cxn modelId="{6E2E61D5-255C-844A-A0E0-00A3BEA35E78}" type="presOf" srcId="{C04C5159-9EAB-4049-8E52-B1D3F44A99FF}" destId="{9A7D6E94-6DBA-1546-B550-D34B93F47B0B}"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A479BFF-73EB-3C47-A3EA-2B4B0694F5B3}" type="presOf" srcId="{2EFE4671-8583-3540-9262-1FC578B666F4}" destId="{3013142F-A3C7-F746-853E-2CA8B540A8DE}" srcOrd="0" destOrd="0" presId="urn:microsoft.com/office/officeart/2008/layout/HorizontalMultiLevelHierarchy"/>
    <dgm:cxn modelId="{3617DD19-F4F8-FE4E-B160-A0F5B4D5AFD2}" type="presParOf" srcId="{3013142F-A3C7-F746-853E-2CA8B540A8DE}" destId="{B764B132-0961-414E-B6FA-FB0C6C1C6CED}" srcOrd="0" destOrd="0" presId="urn:microsoft.com/office/officeart/2008/layout/HorizontalMultiLevelHierarchy"/>
    <dgm:cxn modelId="{3A87D5BF-A2B0-8248-8738-B3B19FC5886B}" type="presParOf" srcId="{B764B132-0961-414E-B6FA-FB0C6C1C6CED}" destId="{7111AE39-B455-7C4D-91F4-9E37E3822D07}" srcOrd="0" destOrd="0" presId="urn:microsoft.com/office/officeart/2008/layout/HorizontalMultiLevelHierarchy"/>
    <dgm:cxn modelId="{55181627-ABCA-0E47-A9CA-3B69BE0FE39D}" type="presParOf" srcId="{B764B132-0961-414E-B6FA-FB0C6C1C6CED}" destId="{551EC4E6-AE1D-DD43-B7C4-D7EFBEA2E636}" srcOrd="1" destOrd="0" presId="urn:microsoft.com/office/officeart/2008/layout/HorizontalMultiLevelHierarchy"/>
    <dgm:cxn modelId="{E041E29C-7A8D-8A49-88BB-37A7C042D4A1}" type="presParOf" srcId="{551EC4E6-AE1D-DD43-B7C4-D7EFBEA2E636}" destId="{082A771F-69AF-7C4C-86CB-DF1CD8CB6581}" srcOrd="0" destOrd="0" presId="urn:microsoft.com/office/officeart/2008/layout/HorizontalMultiLevelHierarchy"/>
    <dgm:cxn modelId="{F8ECADAE-F666-2846-9708-04F1001E402E}" type="presParOf" srcId="{082A771F-69AF-7C4C-86CB-DF1CD8CB6581}" destId="{F726EDD3-E670-9B47-8786-4F599884289D}" srcOrd="0" destOrd="0" presId="urn:microsoft.com/office/officeart/2008/layout/HorizontalMultiLevelHierarchy"/>
    <dgm:cxn modelId="{084377A2-CDDC-6049-A6F6-5064B9409DF0}" type="presParOf" srcId="{551EC4E6-AE1D-DD43-B7C4-D7EFBEA2E636}" destId="{7B40AE63-0EA3-0747-BCE5-5F3AB0355BF2}" srcOrd="1" destOrd="0" presId="urn:microsoft.com/office/officeart/2008/layout/HorizontalMultiLevelHierarchy"/>
    <dgm:cxn modelId="{DCE41EA0-0054-1C42-8184-3D3E8B16B119}" type="presParOf" srcId="{7B40AE63-0EA3-0747-BCE5-5F3AB0355BF2}" destId="{C852AF5D-E3CA-F844-B775-08DD6E6FB940}" srcOrd="0" destOrd="0" presId="urn:microsoft.com/office/officeart/2008/layout/HorizontalMultiLevelHierarchy"/>
    <dgm:cxn modelId="{1A5FE0C4-86DF-DD4D-A058-80E314F2A968}" type="presParOf" srcId="{7B40AE63-0EA3-0747-BCE5-5F3AB0355BF2}" destId="{30463D07-8E7F-3146-97CE-76CE82648742}" srcOrd="1" destOrd="0" presId="urn:microsoft.com/office/officeart/2008/layout/HorizontalMultiLevelHierarchy"/>
    <dgm:cxn modelId="{88CBD84C-6D2C-A549-ADE9-787F7D4B76E6}" type="presParOf" srcId="{551EC4E6-AE1D-DD43-B7C4-D7EFBEA2E636}" destId="{93180932-306E-E545-95F9-2A5635FDC9F1}" srcOrd="2" destOrd="0" presId="urn:microsoft.com/office/officeart/2008/layout/HorizontalMultiLevelHierarchy"/>
    <dgm:cxn modelId="{42737870-F7F1-3444-A9E9-5E85DA55E0E9}" type="presParOf" srcId="{93180932-306E-E545-95F9-2A5635FDC9F1}" destId="{7A2CD5A7-70D6-DE44-803D-0740544CB367}" srcOrd="0" destOrd="0" presId="urn:microsoft.com/office/officeart/2008/layout/HorizontalMultiLevelHierarchy"/>
    <dgm:cxn modelId="{17AB6591-7402-0B4E-837B-594885A62B08}" type="presParOf" srcId="{551EC4E6-AE1D-DD43-B7C4-D7EFBEA2E636}" destId="{A0C9905E-6DBF-7645-94A7-C4BCDADC46B9}" srcOrd="3" destOrd="0" presId="urn:microsoft.com/office/officeart/2008/layout/HorizontalMultiLevelHierarchy"/>
    <dgm:cxn modelId="{DC23E7C2-447A-C344-9BE8-8E2D26B7D58B}" type="presParOf" srcId="{A0C9905E-6DBF-7645-94A7-C4BCDADC46B9}" destId="{D3E2E567-EC04-E743-9B8C-985408EA1058}" srcOrd="0" destOrd="0" presId="urn:microsoft.com/office/officeart/2008/layout/HorizontalMultiLevelHierarchy"/>
    <dgm:cxn modelId="{39D0E6D7-C30D-A345-9EC4-2851E65687CB}" type="presParOf" srcId="{A0C9905E-6DBF-7645-94A7-C4BCDADC46B9}" destId="{1488A531-D252-B440-B1DA-4363F37F8970}" srcOrd="1" destOrd="0" presId="urn:microsoft.com/office/officeart/2008/layout/HorizontalMultiLevelHierarchy"/>
    <dgm:cxn modelId="{A2E041B2-9B8B-2D41-A1F3-6847151F0A80}" type="presParOf" srcId="{551EC4E6-AE1D-DD43-B7C4-D7EFBEA2E636}" destId="{A788084B-A22D-6E40-8769-985E7350442A}" srcOrd="4" destOrd="0" presId="urn:microsoft.com/office/officeart/2008/layout/HorizontalMultiLevelHierarchy"/>
    <dgm:cxn modelId="{AF9335E0-981B-E04E-8EDF-1C31147D9C73}" type="presParOf" srcId="{A788084B-A22D-6E40-8769-985E7350442A}" destId="{0D6FBA6C-209E-BB41-A3DD-B0562C9E0B7C}" srcOrd="0" destOrd="0" presId="urn:microsoft.com/office/officeart/2008/layout/HorizontalMultiLevelHierarchy"/>
    <dgm:cxn modelId="{745D92C7-DAC9-B04E-AA50-2E1C177B2F5B}" type="presParOf" srcId="{551EC4E6-AE1D-DD43-B7C4-D7EFBEA2E636}" destId="{E36BE6D4-052D-5C42-B529-9067A5360BF7}" srcOrd="5" destOrd="0" presId="urn:microsoft.com/office/officeart/2008/layout/HorizontalMultiLevelHierarchy"/>
    <dgm:cxn modelId="{7E480233-119C-3E4D-AF67-00E9A23BCC49}" type="presParOf" srcId="{E36BE6D4-052D-5C42-B529-9067A5360BF7}" destId="{9A7D6E94-6DBA-1546-B550-D34B93F47B0B}" srcOrd="0" destOrd="0" presId="urn:microsoft.com/office/officeart/2008/layout/HorizontalMultiLevelHierarchy"/>
    <dgm:cxn modelId="{5DB60481-551F-4248-948C-EA5A50188E2C}"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0BC30C-209B-C147-9B9B-29F6B680E955}" type="presOf" srcId="{832712F7-6D22-A34C-A173-2118EFFCB0D1}" destId="{A788084B-A22D-6E40-8769-985E7350442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35DD610-B7E5-4E45-A732-910CED6BF574}"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C8552D-05DF-6B42-B6D9-5FE54AE5C799}" type="presOf" srcId="{DD5BF61D-B843-C744-B9A9-3312A1287EF4}" destId="{C852AF5D-E3CA-F844-B775-08DD6E6FB940}"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B3A66D42-25A3-334F-BB18-9F1449561C80}" type="presOf" srcId="{BDC2CFA9-99C6-8347-9628-F8B57513FB8C}" destId="{93180932-306E-E545-95F9-2A5635FDC9F1}" srcOrd="0" destOrd="0" presId="urn:microsoft.com/office/officeart/2008/layout/HorizontalMultiLevelHierarchy"/>
    <dgm:cxn modelId="{8A686D55-48E3-444C-8B88-BB61959A5F45}" type="presOf" srcId="{A73DCD64-89DF-3E4C-9543-0D417B51464E}" destId="{F726EDD3-E670-9B47-8786-4F599884289D}" srcOrd="1" destOrd="0" presId="urn:microsoft.com/office/officeart/2008/layout/HorizontalMultiLevelHierarchy"/>
    <dgm:cxn modelId="{EACF0966-351E-9844-9DB5-151707AE87E7}" type="presOf" srcId="{BDC2CFA9-99C6-8347-9628-F8B57513FB8C}" destId="{7A2CD5A7-70D6-DE44-803D-0740544CB367}" srcOrd="1" destOrd="0" presId="urn:microsoft.com/office/officeart/2008/layout/HorizontalMultiLevelHierarchy"/>
    <dgm:cxn modelId="{9FB23182-C41A-214A-A633-BB7AE7D3087B}" type="presOf" srcId="{832712F7-6D22-A34C-A173-2118EFFCB0D1}" destId="{0D6FBA6C-209E-BB41-A3DD-B0562C9E0B7C}" srcOrd="1" destOrd="0" presId="urn:microsoft.com/office/officeart/2008/layout/HorizontalMultiLevelHierarchy"/>
    <dgm:cxn modelId="{ACB535A8-EBD5-684F-B068-5F20CF629BAB}" type="presOf" srcId="{CC08C8E7-D5AB-9C4F-A78B-4A8C57EB2D22}" destId="{7111AE39-B455-7C4D-91F4-9E37E3822D07}" srcOrd="0" destOrd="0" presId="urn:microsoft.com/office/officeart/2008/layout/HorizontalMultiLevelHierarchy"/>
    <dgm:cxn modelId="{A0B4DFCF-1BD1-3947-9030-ED055EB47D71}" type="presOf" srcId="{773FD5F0-F007-F148-886B-86E72F86266E}" destId="{D3E2E567-EC04-E743-9B8C-985408EA1058}" srcOrd="0" destOrd="0" presId="urn:microsoft.com/office/officeart/2008/layout/HorizontalMultiLevelHierarchy"/>
    <dgm:cxn modelId="{6E2E61D5-255C-844A-A0E0-00A3BEA35E78}" type="presOf" srcId="{C04C5159-9EAB-4049-8E52-B1D3F44A99FF}" destId="{9A7D6E94-6DBA-1546-B550-D34B93F47B0B}"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A479BFF-73EB-3C47-A3EA-2B4B0694F5B3}" type="presOf" srcId="{2EFE4671-8583-3540-9262-1FC578B666F4}" destId="{3013142F-A3C7-F746-853E-2CA8B540A8DE}" srcOrd="0" destOrd="0" presId="urn:microsoft.com/office/officeart/2008/layout/HorizontalMultiLevelHierarchy"/>
    <dgm:cxn modelId="{3617DD19-F4F8-FE4E-B160-A0F5B4D5AFD2}" type="presParOf" srcId="{3013142F-A3C7-F746-853E-2CA8B540A8DE}" destId="{B764B132-0961-414E-B6FA-FB0C6C1C6CED}" srcOrd="0" destOrd="0" presId="urn:microsoft.com/office/officeart/2008/layout/HorizontalMultiLevelHierarchy"/>
    <dgm:cxn modelId="{3A87D5BF-A2B0-8248-8738-B3B19FC5886B}" type="presParOf" srcId="{B764B132-0961-414E-B6FA-FB0C6C1C6CED}" destId="{7111AE39-B455-7C4D-91F4-9E37E3822D07}" srcOrd="0" destOrd="0" presId="urn:microsoft.com/office/officeart/2008/layout/HorizontalMultiLevelHierarchy"/>
    <dgm:cxn modelId="{55181627-ABCA-0E47-A9CA-3B69BE0FE39D}" type="presParOf" srcId="{B764B132-0961-414E-B6FA-FB0C6C1C6CED}" destId="{551EC4E6-AE1D-DD43-B7C4-D7EFBEA2E636}" srcOrd="1" destOrd="0" presId="urn:microsoft.com/office/officeart/2008/layout/HorizontalMultiLevelHierarchy"/>
    <dgm:cxn modelId="{E041E29C-7A8D-8A49-88BB-37A7C042D4A1}" type="presParOf" srcId="{551EC4E6-AE1D-DD43-B7C4-D7EFBEA2E636}" destId="{082A771F-69AF-7C4C-86CB-DF1CD8CB6581}" srcOrd="0" destOrd="0" presId="urn:microsoft.com/office/officeart/2008/layout/HorizontalMultiLevelHierarchy"/>
    <dgm:cxn modelId="{F8ECADAE-F666-2846-9708-04F1001E402E}" type="presParOf" srcId="{082A771F-69AF-7C4C-86CB-DF1CD8CB6581}" destId="{F726EDD3-E670-9B47-8786-4F599884289D}" srcOrd="0" destOrd="0" presId="urn:microsoft.com/office/officeart/2008/layout/HorizontalMultiLevelHierarchy"/>
    <dgm:cxn modelId="{084377A2-CDDC-6049-A6F6-5064B9409DF0}" type="presParOf" srcId="{551EC4E6-AE1D-DD43-B7C4-D7EFBEA2E636}" destId="{7B40AE63-0EA3-0747-BCE5-5F3AB0355BF2}" srcOrd="1" destOrd="0" presId="urn:microsoft.com/office/officeart/2008/layout/HorizontalMultiLevelHierarchy"/>
    <dgm:cxn modelId="{DCE41EA0-0054-1C42-8184-3D3E8B16B119}" type="presParOf" srcId="{7B40AE63-0EA3-0747-BCE5-5F3AB0355BF2}" destId="{C852AF5D-E3CA-F844-B775-08DD6E6FB940}" srcOrd="0" destOrd="0" presId="urn:microsoft.com/office/officeart/2008/layout/HorizontalMultiLevelHierarchy"/>
    <dgm:cxn modelId="{1A5FE0C4-86DF-DD4D-A058-80E314F2A968}" type="presParOf" srcId="{7B40AE63-0EA3-0747-BCE5-5F3AB0355BF2}" destId="{30463D07-8E7F-3146-97CE-76CE82648742}" srcOrd="1" destOrd="0" presId="urn:microsoft.com/office/officeart/2008/layout/HorizontalMultiLevelHierarchy"/>
    <dgm:cxn modelId="{88CBD84C-6D2C-A549-ADE9-787F7D4B76E6}" type="presParOf" srcId="{551EC4E6-AE1D-DD43-B7C4-D7EFBEA2E636}" destId="{93180932-306E-E545-95F9-2A5635FDC9F1}" srcOrd="2" destOrd="0" presId="urn:microsoft.com/office/officeart/2008/layout/HorizontalMultiLevelHierarchy"/>
    <dgm:cxn modelId="{42737870-F7F1-3444-A9E9-5E85DA55E0E9}" type="presParOf" srcId="{93180932-306E-E545-95F9-2A5635FDC9F1}" destId="{7A2CD5A7-70D6-DE44-803D-0740544CB367}" srcOrd="0" destOrd="0" presId="urn:microsoft.com/office/officeart/2008/layout/HorizontalMultiLevelHierarchy"/>
    <dgm:cxn modelId="{17AB6591-7402-0B4E-837B-594885A62B08}" type="presParOf" srcId="{551EC4E6-AE1D-DD43-B7C4-D7EFBEA2E636}" destId="{A0C9905E-6DBF-7645-94A7-C4BCDADC46B9}" srcOrd="3" destOrd="0" presId="urn:microsoft.com/office/officeart/2008/layout/HorizontalMultiLevelHierarchy"/>
    <dgm:cxn modelId="{DC23E7C2-447A-C344-9BE8-8E2D26B7D58B}" type="presParOf" srcId="{A0C9905E-6DBF-7645-94A7-C4BCDADC46B9}" destId="{D3E2E567-EC04-E743-9B8C-985408EA1058}" srcOrd="0" destOrd="0" presId="urn:microsoft.com/office/officeart/2008/layout/HorizontalMultiLevelHierarchy"/>
    <dgm:cxn modelId="{39D0E6D7-C30D-A345-9EC4-2851E65687CB}" type="presParOf" srcId="{A0C9905E-6DBF-7645-94A7-C4BCDADC46B9}" destId="{1488A531-D252-B440-B1DA-4363F37F8970}" srcOrd="1" destOrd="0" presId="urn:microsoft.com/office/officeart/2008/layout/HorizontalMultiLevelHierarchy"/>
    <dgm:cxn modelId="{A2E041B2-9B8B-2D41-A1F3-6847151F0A80}" type="presParOf" srcId="{551EC4E6-AE1D-DD43-B7C4-D7EFBEA2E636}" destId="{A788084B-A22D-6E40-8769-985E7350442A}" srcOrd="4" destOrd="0" presId="urn:microsoft.com/office/officeart/2008/layout/HorizontalMultiLevelHierarchy"/>
    <dgm:cxn modelId="{AF9335E0-981B-E04E-8EDF-1C31147D9C73}" type="presParOf" srcId="{A788084B-A22D-6E40-8769-985E7350442A}" destId="{0D6FBA6C-209E-BB41-A3DD-B0562C9E0B7C}" srcOrd="0" destOrd="0" presId="urn:microsoft.com/office/officeart/2008/layout/HorizontalMultiLevelHierarchy"/>
    <dgm:cxn modelId="{745D92C7-DAC9-B04E-AA50-2E1C177B2F5B}" type="presParOf" srcId="{551EC4E6-AE1D-DD43-B7C4-D7EFBEA2E636}" destId="{E36BE6D4-052D-5C42-B529-9067A5360BF7}" srcOrd="5" destOrd="0" presId="urn:microsoft.com/office/officeart/2008/layout/HorizontalMultiLevelHierarchy"/>
    <dgm:cxn modelId="{7E480233-119C-3E4D-AF67-00E9A23BCC49}" type="presParOf" srcId="{E36BE6D4-052D-5C42-B529-9067A5360BF7}" destId="{9A7D6E94-6DBA-1546-B550-D34B93F47B0B}" srcOrd="0" destOrd="0" presId="urn:microsoft.com/office/officeart/2008/layout/HorizontalMultiLevelHierarchy"/>
    <dgm:cxn modelId="{5DB60481-551F-4248-948C-EA5A50188E2C}"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0BC30C-209B-C147-9B9B-29F6B680E955}" type="presOf" srcId="{832712F7-6D22-A34C-A173-2118EFFCB0D1}" destId="{A788084B-A22D-6E40-8769-985E7350442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35DD610-B7E5-4E45-A732-910CED6BF574}"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C8552D-05DF-6B42-B6D9-5FE54AE5C799}" type="presOf" srcId="{DD5BF61D-B843-C744-B9A9-3312A1287EF4}" destId="{C852AF5D-E3CA-F844-B775-08DD6E6FB940}"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B3A66D42-25A3-334F-BB18-9F1449561C80}" type="presOf" srcId="{BDC2CFA9-99C6-8347-9628-F8B57513FB8C}" destId="{93180932-306E-E545-95F9-2A5635FDC9F1}" srcOrd="0" destOrd="0" presId="urn:microsoft.com/office/officeart/2008/layout/HorizontalMultiLevelHierarchy"/>
    <dgm:cxn modelId="{8A686D55-48E3-444C-8B88-BB61959A5F45}" type="presOf" srcId="{A73DCD64-89DF-3E4C-9543-0D417B51464E}" destId="{F726EDD3-E670-9B47-8786-4F599884289D}" srcOrd="1" destOrd="0" presId="urn:microsoft.com/office/officeart/2008/layout/HorizontalMultiLevelHierarchy"/>
    <dgm:cxn modelId="{EACF0966-351E-9844-9DB5-151707AE87E7}" type="presOf" srcId="{BDC2CFA9-99C6-8347-9628-F8B57513FB8C}" destId="{7A2CD5A7-70D6-DE44-803D-0740544CB367}" srcOrd="1" destOrd="0" presId="urn:microsoft.com/office/officeart/2008/layout/HorizontalMultiLevelHierarchy"/>
    <dgm:cxn modelId="{9FB23182-C41A-214A-A633-BB7AE7D3087B}" type="presOf" srcId="{832712F7-6D22-A34C-A173-2118EFFCB0D1}" destId="{0D6FBA6C-209E-BB41-A3DD-B0562C9E0B7C}" srcOrd="1" destOrd="0" presId="urn:microsoft.com/office/officeart/2008/layout/HorizontalMultiLevelHierarchy"/>
    <dgm:cxn modelId="{ACB535A8-EBD5-684F-B068-5F20CF629BAB}" type="presOf" srcId="{CC08C8E7-D5AB-9C4F-A78B-4A8C57EB2D22}" destId="{7111AE39-B455-7C4D-91F4-9E37E3822D07}" srcOrd="0" destOrd="0" presId="urn:microsoft.com/office/officeart/2008/layout/HorizontalMultiLevelHierarchy"/>
    <dgm:cxn modelId="{A0B4DFCF-1BD1-3947-9030-ED055EB47D71}" type="presOf" srcId="{773FD5F0-F007-F148-886B-86E72F86266E}" destId="{D3E2E567-EC04-E743-9B8C-985408EA1058}" srcOrd="0" destOrd="0" presId="urn:microsoft.com/office/officeart/2008/layout/HorizontalMultiLevelHierarchy"/>
    <dgm:cxn modelId="{6E2E61D5-255C-844A-A0E0-00A3BEA35E78}" type="presOf" srcId="{C04C5159-9EAB-4049-8E52-B1D3F44A99FF}" destId="{9A7D6E94-6DBA-1546-B550-D34B93F47B0B}"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A479BFF-73EB-3C47-A3EA-2B4B0694F5B3}" type="presOf" srcId="{2EFE4671-8583-3540-9262-1FC578B666F4}" destId="{3013142F-A3C7-F746-853E-2CA8B540A8DE}" srcOrd="0" destOrd="0" presId="urn:microsoft.com/office/officeart/2008/layout/HorizontalMultiLevelHierarchy"/>
    <dgm:cxn modelId="{3617DD19-F4F8-FE4E-B160-A0F5B4D5AFD2}" type="presParOf" srcId="{3013142F-A3C7-F746-853E-2CA8B540A8DE}" destId="{B764B132-0961-414E-B6FA-FB0C6C1C6CED}" srcOrd="0" destOrd="0" presId="urn:microsoft.com/office/officeart/2008/layout/HorizontalMultiLevelHierarchy"/>
    <dgm:cxn modelId="{3A87D5BF-A2B0-8248-8738-B3B19FC5886B}" type="presParOf" srcId="{B764B132-0961-414E-B6FA-FB0C6C1C6CED}" destId="{7111AE39-B455-7C4D-91F4-9E37E3822D07}" srcOrd="0" destOrd="0" presId="urn:microsoft.com/office/officeart/2008/layout/HorizontalMultiLevelHierarchy"/>
    <dgm:cxn modelId="{55181627-ABCA-0E47-A9CA-3B69BE0FE39D}" type="presParOf" srcId="{B764B132-0961-414E-B6FA-FB0C6C1C6CED}" destId="{551EC4E6-AE1D-DD43-B7C4-D7EFBEA2E636}" srcOrd="1" destOrd="0" presId="urn:microsoft.com/office/officeart/2008/layout/HorizontalMultiLevelHierarchy"/>
    <dgm:cxn modelId="{E041E29C-7A8D-8A49-88BB-37A7C042D4A1}" type="presParOf" srcId="{551EC4E6-AE1D-DD43-B7C4-D7EFBEA2E636}" destId="{082A771F-69AF-7C4C-86CB-DF1CD8CB6581}" srcOrd="0" destOrd="0" presId="urn:microsoft.com/office/officeart/2008/layout/HorizontalMultiLevelHierarchy"/>
    <dgm:cxn modelId="{F8ECADAE-F666-2846-9708-04F1001E402E}" type="presParOf" srcId="{082A771F-69AF-7C4C-86CB-DF1CD8CB6581}" destId="{F726EDD3-E670-9B47-8786-4F599884289D}" srcOrd="0" destOrd="0" presId="urn:microsoft.com/office/officeart/2008/layout/HorizontalMultiLevelHierarchy"/>
    <dgm:cxn modelId="{084377A2-CDDC-6049-A6F6-5064B9409DF0}" type="presParOf" srcId="{551EC4E6-AE1D-DD43-B7C4-D7EFBEA2E636}" destId="{7B40AE63-0EA3-0747-BCE5-5F3AB0355BF2}" srcOrd="1" destOrd="0" presId="urn:microsoft.com/office/officeart/2008/layout/HorizontalMultiLevelHierarchy"/>
    <dgm:cxn modelId="{DCE41EA0-0054-1C42-8184-3D3E8B16B119}" type="presParOf" srcId="{7B40AE63-0EA3-0747-BCE5-5F3AB0355BF2}" destId="{C852AF5D-E3CA-F844-B775-08DD6E6FB940}" srcOrd="0" destOrd="0" presId="urn:microsoft.com/office/officeart/2008/layout/HorizontalMultiLevelHierarchy"/>
    <dgm:cxn modelId="{1A5FE0C4-86DF-DD4D-A058-80E314F2A968}" type="presParOf" srcId="{7B40AE63-0EA3-0747-BCE5-5F3AB0355BF2}" destId="{30463D07-8E7F-3146-97CE-76CE82648742}" srcOrd="1" destOrd="0" presId="urn:microsoft.com/office/officeart/2008/layout/HorizontalMultiLevelHierarchy"/>
    <dgm:cxn modelId="{88CBD84C-6D2C-A549-ADE9-787F7D4B76E6}" type="presParOf" srcId="{551EC4E6-AE1D-DD43-B7C4-D7EFBEA2E636}" destId="{93180932-306E-E545-95F9-2A5635FDC9F1}" srcOrd="2" destOrd="0" presId="urn:microsoft.com/office/officeart/2008/layout/HorizontalMultiLevelHierarchy"/>
    <dgm:cxn modelId="{42737870-F7F1-3444-A9E9-5E85DA55E0E9}" type="presParOf" srcId="{93180932-306E-E545-95F9-2A5635FDC9F1}" destId="{7A2CD5A7-70D6-DE44-803D-0740544CB367}" srcOrd="0" destOrd="0" presId="urn:microsoft.com/office/officeart/2008/layout/HorizontalMultiLevelHierarchy"/>
    <dgm:cxn modelId="{17AB6591-7402-0B4E-837B-594885A62B08}" type="presParOf" srcId="{551EC4E6-AE1D-DD43-B7C4-D7EFBEA2E636}" destId="{A0C9905E-6DBF-7645-94A7-C4BCDADC46B9}" srcOrd="3" destOrd="0" presId="urn:microsoft.com/office/officeart/2008/layout/HorizontalMultiLevelHierarchy"/>
    <dgm:cxn modelId="{DC23E7C2-447A-C344-9BE8-8E2D26B7D58B}" type="presParOf" srcId="{A0C9905E-6DBF-7645-94A7-C4BCDADC46B9}" destId="{D3E2E567-EC04-E743-9B8C-985408EA1058}" srcOrd="0" destOrd="0" presId="urn:microsoft.com/office/officeart/2008/layout/HorizontalMultiLevelHierarchy"/>
    <dgm:cxn modelId="{39D0E6D7-C30D-A345-9EC4-2851E65687CB}" type="presParOf" srcId="{A0C9905E-6DBF-7645-94A7-C4BCDADC46B9}" destId="{1488A531-D252-B440-B1DA-4363F37F8970}" srcOrd="1" destOrd="0" presId="urn:microsoft.com/office/officeart/2008/layout/HorizontalMultiLevelHierarchy"/>
    <dgm:cxn modelId="{A2E041B2-9B8B-2D41-A1F3-6847151F0A80}" type="presParOf" srcId="{551EC4E6-AE1D-DD43-B7C4-D7EFBEA2E636}" destId="{A788084B-A22D-6E40-8769-985E7350442A}" srcOrd="4" destOrd="0" presId="urn:microsoft.com/office/officeart/2008/layout/HorizontalMultiLevelHierarchy"/>
    <dgm:cxn modelId="{AF9335E0-981B-E04E-8EDF-1C31147D9C73}" type="presParOf" srcId="{A788084B-A22D-6E40-8769-985E7350442A}" destId="{0D6FBA6C-209E-BB41-A3DD-B0562C9E0B7C}" srcOrd="0" destOrd="0" presId="urn:microsoft.com/office/officeart/2008/layout/HorizontalMultiLevelHierarchy"/>
    <dgm:cxn modelId="{745D92C7-DAC9-B04E-AA50-2E1C177B2F5B}" type="presParOf" srcId="{551EC4E6-AE1D-DD43-B7C4-D7EFBEA2E636}" destId="{E36BE6D4-052D-5C42-B529-9067A5360BF7}" srcOrd="5" destOrd="0" presId="urn:microsoft.com/office/officeart/2008/layout/HorizontalMultiLevelHierarchy"/>
    <dgm:cxn modelId="{7E480233-119C-3E4D-AF67-00E9A23BCC49}" type="presParOf" srcId="{E36BE6D4-052D-5C42-B529-9067A5360BF7}" destId="{9A7D6E94-6DBA-1546-B550-D34B93F47B0B}" srcOrd="0" destOrd="0" presId="urn:microsoft.com/office/officeart/2008/layout/HorizontalMultiLevelHierarchy"/>
    <dgm:cxn modelId="{5DB60481-551F-4248-948C-EA5A50188E2C}"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0BC30C-209B-C147-9B9B-29F6B680E955}" type="presOf" srcId="{832712F7-6D22-A34C-A173-2118EFFCB0D1}" destId="{A788084B-A22D-6E40-8769-985E7350442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35DD610-B7E5-4E45-A732-910CED6BF574}"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C8552D-05DF-6B42-B6D9-5FE54AE5C799}" type="presOf" srcId="{DD5BF61D-B843-C744-B9A9-3312A1287EF4}" destId="{C852AF5D-E3CA-F844-B775-08DD6E6FB940}"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B3A66D42-25A3-334F-BB18-9F1449561C80}" type="presOf" srcId="{BDC2CFA9-99C6-8347-9628-F8B57513FB8C}" destId="{93180932-306E-E545-95F9-2A5635FDC9F1}" srcOrd="0" destOrd="0" presId="urn:microsoft.com/office/officeart/2008/layout/HorizontalMultiLevelHierarchy"/>
    <dgm:cxn modelId="{8A686D55-48E3-444C-8B88-BB61959A5F45}" type="presOf" srcId="{A73DCD64-89DF-3E4C-9543-0D417B51464E}" destId="{F726EDD3-E670-9B47-8786-4F599884289D}" srcOrd="1" destOrd="0" presId="urn:microsoft.com/office/officeart/2008/layout/HorizontalMultiLevelHierarchy"/>
    <dgm:cxn modelId="{EACF0966-351E-9844-9DB5-151707AE87E7}" type="presOf" srcId="{BDC2CFA9-99C6-8347-9628-F8B57513FB8C}" destId="{7A2CD5A7-70D6-DE44-803D-0740544CB367}" srcOrd="1" destOrd="0" presId="urn:microsoft.com/office/officeart/2008/layout/HorizontalMultiLevelHierarchy"/>
    <dgm:cxn modelId="{9FB23182-C41A-214A-A633-BB7AE7D3087B}" type="presOf" srcId="{832712F7-6D22-A34C-A173-2118EFFCB0D1}" destId="{0D6FBA6C-209E-BB41-A3DD-B0562C9E0B7C}" srcOrd="1" destOrd="0" presId="urn:microsoft.com/office/officeart/2008/layout/HorizontalMultiLevelHierarchy"/>
    <dgm:cxn modelId="{ACB535A8-EBD5-684F-B068-5F20CF629BAB}" type="presOf" srcId="{CC08C8E7-D5AB-9C4F-A78B-4A8C57EB2D22}" destId="{7111AE39-B455-7C4D-91F4-9E37E3822D07}" srcOrd="0" destOrd="0" presId="urn:microsoft.com/office/officeart/2008/layout/HorizontalMultiLevelHierarchy"/>
    <dgm:cxn modelId="{A0B4DFCF-1BD1-3947-9030-ED055EB47D71}" type="presOf" srcId="{773FD5F0-F007-F148-886B-86E72F86266E}" destId="{D3E2E567-EC04-E743-9B8C-985408EA1058}" srcOrd="0" destOrd="0" presId="urn:microsoft.com/office/officeart/2008/layout/HorizontalMultiLevelHierarchy"/>
    <dgm:cxn modelId="{6E2E61D5-255C-844A-A0E0-00A3BEA35E78}" type="presOf" srcId="{C04C5159-9EAB-4049-8E52-B1D3F44A99FF}" destId="{9A7D6E94-6DBA-1546-B550-D34B93F47B0B}"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A479BFF-73EB-3C47-A3EA-2B4B0694F5B3}" type="presOf" srcId="{2EFE4671-8583-3540-9262-1FC578B666F4}" destId="{3013142F-A3C7-F746-853E-2CA8B540A8DE}" srcOrd="0" destOrd="0" presId="urn:microsoft.com/office/officeart/2008/layout/HorizontalMultiLevelHierarchy"/>
    <dgm:cxn modelId="{3617DD19-F4F8-FE4E-B160-A0F5B4D5AFD2}" type="presParOf" srcId="{3013142F-A3C7-F746-853E-2CA8B540A8DE}" destId="{B764B132-0961-414E-B6FA-FB0C6C1C6CED}" srcOrd="0" destOrd="0" presId="urn:microsoft.com/office/officeart/2008/layout/HorizontalMultiLevelHierarchy"/>
    <dgm:cxn modelId="{3A87D5BF-A2B0-8248-8738-B3B19FC5886B}" type="presParOf" srcId="{B764B132-0961-414E-B6FA-FB0C6C1C6CED}" destId="{7111AE39-B455-7C4D-91F4-9E37E3822D07}" srcOrd="0" destOrd="0" presId="urn:microsoft.com/office/officeart/2008/layout/HorizontalMultiLevelHierarchy"/>
    <dgm:cxn modelId="{55181627-ABCA-0E47-A9CA-3B69BE0FE39D}" type="presParOf" srcId="{B764B132-0961-414E-B6FA-FB0C6C1C6CED}" destId="{551EC4E6-AE1D-DD43-B7C4-D7EFBEA2E636}" srcOrd="1" destOrd="0" presId="urn:microsoft.com/office/officeart/2008/layout/HorizontalMultiLevelHierarchy"/>
    <dgm:cxn modelId="{E041E29C-7A8D-8A49-88BB-37A7C042D4A1}" type="presParOf" srcId="{551EC4E6-AE1D-DD43-B7C4-D7EFBEA2E636}" destId="{082A771F-69AF-7C4C-86CB-DF1CD8CB6581}" srcOrd="0" destOrd="0" presId="urn:microsoft.com/office/officeart/2008/layout/HorizontalMultiLevelHierarchy"/>
    <dgm:cxn modelId="{F8ECADAE-F666-2846-9708-04F1001E402E}" type="presParOf" srcId="{082A771F-69AF-7C4C-86CB-DF1CD8CB6581}" destId="{F726EDD3-E670-9B47-8786-4F599884289D}" srcOrd="0" destOrd="0" presId="urn:microsoft.com/office/officeart/2008/layout/HorizontalMultiLevelHierarchy"/>
    <dgm:cxn modelId="{084377A2-CDDC-6049-A6F6-5064B9409DF0}" type="presParOf" srcId="{551EC4E6-AE1D-DD43-B7C4-D7EFBEA2E636}" destId="{7B40AE63-0EA3-0747-BCE5-5F3AB0355BF2}" srcOrd="1" destOrd="0" presId="urn:microsoft.com/office/officeart/2008/layout/HorizontalMultiLevelHierarchy"/>
    <dgm:cxn modelId="{DCE41EA0-0054-1C42-8184-3D3E8B16B119}" type="presParOf" srcId="{7B40AE63-0EA3-0747-BCE5-5F3AB0355BF2}" destId="{C852AF5D-E3CA-F844-B775-08DD6E6FB940}" srcOrd="0" destOrd="0" presId="urn:microsoft.com/office/officeart/2008/layout/HorizontalMultiLevelHierarchy"/>
    <dgm:cxn modelId="{1A5FE0C4-86DF-DD4D-A058-80E314F2A968}" type="presParOf" srcId="{7B40AE63-0EA3-0747-BCE5-5F3AB0355BF2}" destId="{30463D07-8E7F-3146-97CE-76CE82648742}" srcOrd="1" destOrd="0" presId="urn:microsoft.com/office/officeart/2008/layout/HorizontalMultiLevelHierarchy"/>
    <dgm:cxn modelId="{88CBD84C-6D2C-A549-ADE9-787F7D4B76E6}" type="presParOf" srcId="{551EC4E6-AE1D-DD43-B7C4-D7EFBEA2E636}" destId="{93180932-306E-E545-95F9-2A5635FDC9F1}" srcOrd="2" destOrd="0" presId="urn:microsoft.com/office/officeart/2008/layout/HorizontalMultiLevelHierarchy"/>
    <dgm:cxn modelId="{42737870-F7F1-3444-A9E9-5E85DA55E0E9}" type="presParOf" srcId="{93180932-306E-E545-95F9-2A5635FDC9F1}" destId="{7A2CD5A7-70D6-DE44-803D-0740544CB367}" srcOrd="0" destOrd="0" presId="urn:microsoft.com/office/officeart/2008/layout/HorizontalMultiLevelHierarchy"/>
    <dgm:cxn modelId="{17AB6591-7402-0B4E-837B-594885A62B08}" type="presParOf" srcId="{551EC4E6-AE1D-DD43-B7C4-D7EFBEA2E636}" destId="{A0C9905E-6DBF-7645-94A7-C4BCDADC46B9}" srcOrd="3" destOrd="0" presId="urn:microsoft.com/office/officeart/2008/layout/HorizontalMultiLevelHierarchy"/>
    <dgm:cxn modelId="{DC23E7C2-447A-C344-9BE8-8E2D26B7D58B}" type="presParOf" srcId="{A0C9905E-6DBF-7645-94A7-C4BCDADC46B9}" destId="{D3E2E567-EC04-E743-9B8C-985408EA1058}" srcOrd="0" destOrd="0" presId="urn:microsoft.com/office/officeart/2008/layout/HorizontalMultiLevelHierarchy"/>
    <dgm:cxn modelId="{39D0E6D7-C30D-A345-9EC4-2851E65687CB}" type="presParOf" srcId="{A0C9905E-6DBF-7645-94A7-C4BCDADC46B9}" destId="{1488A531-D252-B440-B1DA-4363F37F8970}" srcOrd="1" destOrd="0" presId="urn:microsoft.com/office/officeart/2008/layout/HorizontalMultiLevelHierarchy"/>
    <dgm:cxn modelId="{A2E041B2-9B8B-2D41-A1F3-6847151F0A80}" type="presParOf" srcId="{551EC4E6-AE1D-DD43-B7C4-D7EFBEA2E636}" destId="{A788084B-A22D-6E40-8769-985E7350442A}" srcOrd="4" destOrd="0" presId="urn:microsoft.com/office/officeart/2008/layout/HorizontalMultiLevelHierarchy"/>
    <dgm:cxn modelId="{AF9335E0-981B-E04E-8EDF-1C31147D9C73}" type="presParOf" srcId="{A788084B-A22D-6E40-8769-985E7350442A}" destId="{0D6FBA6C-209E-BB41-A3DD-B0562C9E0B7C}" srcOrd="0" destOrd="0" presId="urn:microsoft.com/office/officeart/2008/layout/HorizontalMultiLevelHierarchy"/>
    <dgm:cxn modelId="{745D92C7-DAC9-B04E-AA50-2E1C177B2F5B}" type="presParOf" srcId="{551EC4E6-AE1D-DD43-B7C4-D7EFBEA2E636}" destId="{E36BE6D4-052D-5C42-B529-9067A5360BF7}" srcOrd="5" destOrd="0" presId="urn:microsoft.com/office/officeart/2008/layout/HorizontalMultiLevelHierarchy"/>
    <dgm:cxn modelId="{7E480233-119C-3E4D-AF67-00E9A23BCC49}" type="presParOf" srcId="{E36BE6D4-052D-5C42-B529-9067A5360BF7}" destId="{9A7D6E94-6DBA-1546-B550-D34B93F47B0B}" srcOrd="0" destOrd="0" presId="urn:microsoft.com/office/officeart/2008/layout/HorizontalMultiLevelHierarchy"/>
    <dgm:cxn modelId="{5DB60481-551F-4248-948C-EA5A50188E2C}"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b="0" i="0" dirty="0">
              <a:latin typeface="FZLanTingHeiS-R-GB" panose="02000000000000000000" pitchFamily="2" charset="-122"/>
              <a:ea typeface="FZLanTingHeiS-R-GB" panose="02000000000000000000" pitchFamily="2" charset="-122"/>
              <a:cs typeface="Microsoft YaHei" charset="-122"/>
            </a:rPr>
            <a:t>7.3</a:t>
          </a:r>
          <a:r>
            <a:rPr lang="zh-CN" altLang="en-US" sz="2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2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7.3.2</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2400" b="0" i="0" dirty="0">
              <a:latin typeface="FZLanTingHeiS-R-GB" panose="02000000000000000000" pitchFamily="2" charset="-122"/>
              <a:ea typeface="FZLanTingHeiS-R-GB" panose="02000000000000000000" pitchFamily="2" charset="-122"/>
              <a:cs typeface="Microsoft YaHei" charset="-122"/>
            </a:rPr>
            <a:t>7.3.3</a:t>
          </a:r>
          <a:r>
            <a:rPr lang="zh-CN" altLang="en-US" sz="2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dgm:spPr/>
      <dgm:t>
        <a:bodyPr/>
        <a:lstStyle/>
        <a:p>
          <a:endParaRPr lang="zh-CN" altLang="en-US"/>
        </a:p>
      </dgm:t>
    </dgm:pt>
    <dgm:pt modelId="{F49261A7-61DE-6B46-BD67-870D872428CF}" type="sibTrans" cxnId="{89AC593D-E464-DC4D-B5E7-1963D987B03E}">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141606"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0C4B2E09-FC26-6C4D-B84E-2E83CB6CAE01}"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DCF7814C-B864-6248-904F-A1E767CF23AE}" type="presOf" srcId="{832712F7-6D22-A34C-A173-2118EFFCB0D1}" destId="{0D6FBA6C-209E-BB41-A3DD-B0562C9E0B7C}" srcOrd="1" destOrd="0" presId="urn:microsoft.com/office/officeart/2008/layout/HorizontalMultiLevelHierarchy"/>
    <dgm:cxn modelId="{DA570E4D-AB97-2C4D-A00F-EE18F37DC1C1}" type="presOf" srcId="{BDC2CFA9-99C6-8347-9628-F8B57513FB8C}" destId="{7A2CD5A7-70D6-DE44-803D-0740544CB367}" srcOrd="1" destOrd="0" presId="urn:microsoft.com/office/officeart/2008/layout/HorizontalMultiLevelHierarchy"/>
    <dgm:cxn modelId="{CE29B450-AFF6-2A41-9C23-C17C1A5B49D0}" type="presOf" srcId="{773FD5F0-F007-F148-886B-86E72F86266E}" destId="{D3E2E567-EC04-E743-9B8C-985408EA1058}" srcOrd="0" destOrd="0" presId="urn:microsoft.com/office/officeart/2008/layout/HorizontalMultiLevelHierarchy"/>
    <dgm:cxn modelId="{A59F926A-1CDE-E144-9FEC-5BCC7BAE091D}" type="presOf" srcId="{832712F7-6D22-A34C-A173-2118EFFCB0D1}" destId="{A788084B-A22D-6E40-8769-985E7350442A}" srcOrd="0" destOrd="0" presId="urn:microsoft.com/office/officeart/2008/layout/HorizontalMultiLevelHierarchy"/>
    <dgm:cxn modelId="{7790AA6A-D8B3-4A4D-BD5E-FC7478D92276}" type="presOf" srcId="{CC08C8E7-D5AB-9C4F-A78B-4A8C57EB2D22}" destId="{7111AE39-B455-7C4D-91F4-9E37E3822D07}" srcOrd="0" destOrd="0" presId="urn:microsoft.com/office/officeart/2008/layout/HorizontalMultiLevelHierarchy"/>
    <dgm:cxn modelId="{AF3F0792-062F-C04C-8ADF-8F717175451F}" type="presOf" srcId="{BDC2CFA9-99C6-8347-9628-F8B57513FB8C}" destId="{93180932-306E-E545-95F9-2A5635FDC9F1}" srcOrd="0" destOrd="0" presId="urn:microsoft.com/office/officeart/2008/layout/HorizontalMultiLevelHierarchy"/>
    <dgm:cxn modelId="{376222A5-E7CB-174C-B8CF-139373B2E755}" type="presOf" srcId="{C04C5159-9EAB-4049-8E52-B1D3F44A99FF}" destId="{9A7D6E94-6DBA-1546-B550-D34B93F47B0B}" srcOrd="0" destOrd="0" presId="urn:microsoft.com/office/officeart/2008/layout/HorizontalMultiLevelHierarchy"/>
    <dgm:cxn modelId="{094BAFC3-F7B7-AB40-AD74-9E04F4A001EE}" type="presOf" srcId="{2EFE4671-8583-3540-9262-1FC578B666F4}" destId="{3013142F-A3C7-F746-853E-2CA8B540A8DE}" srcOrd="0" destOrd="0" presId="urn:microsoft.com/office/officeart/2008/layout/HorizontalMultiLevelHierarchy"/>
    <dgm:cxn modelId="{9B1911E6-456B-3548-A602-82C4ACFCC0E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82C97F4-06DC-4F44-A552-49EB36721962}" type="presOf" srcId="{DD5BF61D-B843-C744-B9A9-3312A1287EF4}" destId="{C852AF5D-E3CA-F844-B775-08DD6E6FB940}" srcOrd="0" destOrd="0" presId="urn:microsoft.com/office/officeart/2008/layout/HorizontalMultiLevelHierarchy"/>
    <dgm:cxn modelId="{34F5124F-0FE6-AC41-AA14-E440BCDD82C6}" type="presParOf" srcId="{3013142F-A3C7-F746-853E-2CA8B540A8DE}" destId="{B764B132-0961-414E-B6FA-FB0C6C1C6CED}" srcOrd="0" destOrd="0" presId="urn:microsoft.com/office/officeart/2008/layout/HorizontalMultiLevelHierarchy"/>
    <dgm:cxn modelId="{893F7084-BF97-6042-B474-16FEE138059B}" type="presParOf" srcId="{B764B132-0961-414E-B6FA-FB0C6C1C6CED}" destId="{7111AE39-B455-7C4D-91F4-9E37E3822D07}" srcOrd="0" destOrd="0" presId="urn:microsoft.com/office/officeart/2008/layout/HorizontalMultiLevelHierarchy"/>
    <dgm:cxn modelId="{CEAE3507-2C1F-ED44-8A7C-30C3FAA10E1A}" type="presParOf" srcId="{B764B132-0961-414E-B6FA-FB0C6C1C6CED}" destId="{551EC4E6-AE1D-DD43-B7C4-D7EFBEA2E636}" srcOrd="1" destOrd="0" presId="urn:microsoft.com/office/officeart/2008/layout/HorizontalMultiLevelHierarchy"/>
    <dgm:cxn modelId="{61B0B448-7AA1-1B48-B300-088C69225C42}" type="presParOf" srcId="{551EC4E6-AE1D-DD43-B7C4-D7EFBEA2E636}" destId="{082A771F-69AF-7C4C-86CB-DF1CD8CB6581}" srcOrd="0" destOrd="0" presId="urn:microsoft.com/office/officeart/2008/layout/HorizontalMultiLevelHierarchy"/>
    <dgm:cxn modelId="{6F759047-7549-7D47-8827-6A855597AB03}" type="presParOf" srcId="{082A771F-69AF-7C4C-86CB-DF1CD8CB6581}" destId="{F726EDD3-E670-9B47-8786-4F599884289D}" srcOrd="0" destOrd="0" presId="urn:microsoft.com/office/officeart/2008/layout/HorizontalMultiLevelHierarchy"/>
    <dgm:cxn modelId="{EDD6CC34-29BE-7649-A052-2FE1E88A7804}" type="presParOf" srcId="{551EC4E6-AE1D-DD43-B7C4-D7EFBEA2E636}" destId="{7B40AE63-0EA3-0747-BCE5-5F3AB0355BF2}" srcOrd="1" destOrd="0" presId="urn:microsoft.com/office/officeart/2008/layout/HorizontalMultiLevelHierarchy"/>
    <dgm:cxn modelId="{3D179431-4AB8-AF43-A4F1-B8D70267C858}" type="presParOf" srcId="{7B40AE63-0EA3-0747-BCE5-5F3AB0355BF2}" destId="{C852AF5D-E3CA-F844-B775-08DD6E6FB940}" srcOrd="0" destOrd="0" presId="urn:microsoft.com/office/officeart/2008/layout/HorizontalMultiLevelHierarchy"/>
    <dgm:cxn modelId="{66F83748-D8B4-EF4D-92F4-1A25526658F2}" type="presParOf" srcId="{7B40AE63-0EA3-0747-BCE5-5F3AB0355BF2}" destId="{30463D07-8E7F-3146-97CE-76CE82648742}" srcOrd="1" destOrd="0" presId="urn:microsoft.com/office/officeart/2008/layout/HorizontalMultiLevelHierarchy"/>
    <dgm:cxn modelId="{6DE4CB0B-9B2E-F747-ABAD-975FFD181575}" type="presParOf" srcId="{551EC4E6-AE1D-DD43-B7C4-D7EFBEA2E636}" destId="{93180932-306E-E545-95F9-2A5635FDC9F1}" srcOrd="2" destOrd="0" presId="urn:microsoft.com/office/officeart/2008/layout/HorizontalMultiLevelHierarchy"/>
    <dgm:cxn modelId="{FE82662D-D30A-6549-A53C-2E5CCE61E072}" type="presParOf" srcId="{93180932-306E-E545-95F9-2A5635FDC9F1}" destId="{7A2CD5A7-70D6-DE44-803D-0740544CB367}" srcOrd="0" destOrd="0" presId="urn:microsoft.com/office/officeart/2008/layout/HorizontalMultiLevelHierarchy"/>
    <dgm:cxn modelId="{463C76F2-14D0-9541-8C56-4FD0E416F5F4}" type="presParOf" srcId="{551EC4E6-AE1D-DD43-B7C4-D7EFBEA2E636}" destId="{A0C9905E-6DBF-7645-94A7-C4BCDADC46B9}" srcOrd="3" destOrd="0" presId="urn:microsoft.com/office/officeart/2008/layout/HorizontalMultiLevelHierarchy"/>
    <dgm:cxn modelId="{0A33D040-A0D3-F749-82C4-A0EC63CCBEED}" type="presParOf" srcId="{A0C9905E-6DBF-7645-94A7-C4BCDADC46B9}" destId="{D3E2E567-EC04-E743-9B8C-985408EA1058}" srcOrd="0" destOrd="0" presId="urn:microsoft.com/office/officeart/2008/layout/HorizontalMultiLevelHierarchy"/>
    <dgm:cxn modelId="{7B3AF9A9-3147-884E-B4AC-28434E90B87C}" type="presParOf" srcId="{A0C9905E-6DBF-7645-94A7-C4BCDADC46B9}" destId="{1488A531-D252-B440-B1DA-4363F37F8970}" srcOrd="1" destOrd="0" presId="urn:microsoft.com/office/officeart/2008/layout/HorizontalMultiLevelHierarchy"/>
    <dgm:cxn modelId="{001ECDC5-48D3-D644-A4D4-76CC0414473D}" type="presParOf" srcId="{551EC4E6-AE1D-DD43-B7C4-D7EFBEA2E636}" destId="{A788084B-A22D-6E40-8769-985E7350442A}" srcOrd="4" destOrd="0" presId="urn:microsoft.com/office/officeart/2008/layout/HorizontalMultiLevelHierarchy"/>
    <dgm:cxn modelId="{CBFD5AD0-AB76-384D-8940-99AB60C5E65B}" type="presParOf" srcId="{A788084B-A22D-6E40-8769-985E7350442A}" destId="{0D6FBA6C-209E-BB41-A3DD-B0562C9E0B7C}" srcOrd="0" destOrd="0" presId="urn:microsoft.com/office/officeart/2008/layout/HorizontalMultiLevelHierarchy"/>
    <dgm:cxn modelId="{BBC59F42-2ACD-B145-B581-D06492154A93}" type="presParOf" srcId="{551EC4E6-AE1D-DD43-B7C4-D7EFBEA2E636}" destId="{E36BE6D4-052D-5C42-B529-9067A5360BF7}" srcOrd="5" destOrd="0" presId="urn:microsoft.com/office/officeart/2008/layout/HorizontalMultiLevelHierarchy"/>
    <dgm:cxn modelId="{6D0E1E0A-DCF2-9940-B0A3-FECE48C1419A}" type="presParOf" srcId="{E36BE6D4-052D-5C42-B529-9067A5360BF7}" destId="{9A7D6E94-6DBA-1546-B550-D34B93F47B0B}" srcOrd="0" destOrd="0" presId="urn:microsoft.com/office/officeart/2008/layout/HorizontalMultiLevelHierarchy"/>
    <dgm:cxn modelId="{0F6C230F-CA23-5C48-A492-2360359C1C40}"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b="0" i="0" dirty="0">
              <a:latin typeface="FZLanTingHeiS-R-GB" panose="02000000000000000000" pitchFamily="2" charset="-122"/>
              <a:ea typeface="FZLanTingHeiS-R-GB" panose="02000000000000000000" pitchFamily="2" charset="-122"/>
              <a:cs typeface="Microsoft YaHei" charset="-122"/>
            </a:rPr>
            <a:t>7.1</a:t>
          </a:r>
          <a:r>
            <a:rPr lang="zh-CN" altLang="en-US" sz="1100" b="0" i="0" dirty="0">
              <a:latin typeface="FZLanTingHeiS-R-GB" panose="02000000000000000000" pitchFamily="2" charset="-122"/>
              <a:ea typeface="FZLanTingHeiS-R-GB" panose="02000000000000000000" pitchFamily="2"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7.1.1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7.1.2</a:t>
          </a:r>
          <a:r>
            <a:rPr lang="zh-CN" altLang="en-US" sz="1000" b="0" i="0" dirty="0">
              <a:latin typeface="FZLanTingHeiS-R-GB" panose="02000000000000000000" pitchFamily="2" charset="-122"/>
              <a:ea typeface="FZLanTingHeiS-R-GB" panose="02000000000000000000" pitchFamily="2"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562EEA06-481C-2B45-A9E2-36FA0AFD3FAC}"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9715B15-8578-CF46-A0D8-4AA94019F617}"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AE1CA3F-3443-0442-871D-43CC8EBCF5EF}" type="presOf" srcId="{A73DCD64-89DF-3E4C-9543-0D417B51464E}" destId="{082A771F-69AF-7C4C-86CB-DF1CD8CB6581}" srcOrd="0" destOrd="0" presId="urn:microsoft.com/office/officeart/2008/layout/HorizontalMultiLevelHierarchy"/>
    <dgm:cxn modelId="{53028E52-77BC-DF40-9A60-0100A1FA094A}" type="presOf" srcId="{DD5BF61D-B843-C744-B9A9-3312A1287EF4}" destId="{C852AF5D-E3CA-F844-B775-08DD6E6FB940}" srcOrd="0" destOrd="0" presId="urn:microsoft.com/office/officeart/2008/layout/HorizontalMultiLevelHierarchy"/>
    <dgm:cxn modelId="{FA7CF263-4C26-8549-84DA-7D2595521A10}" type="presOf" srcId="{A73DCD64-89DF-3E4C-9543-0D417B51464E}" destId="{F726EDD3-E670-9B47-8786-4F599884289D}" srcOrd="1" destOrd="0" presId="urn:microsoft.com/office/officeart/2008/layout/HorizontalMultiLevelHierarchy"/>
    <dgm:cxn modelId="{00249F6B-1FFB-1C4F-9BBD-B792A069F8BC}" type="presOf" srcId="{773FD5F0-F007-F148-886B-86E72F86266E}" destId="{D3E2E567-EC04-E743-9B8C-985408EA1058}" srcOrd="0" destOrd="0" presId="urn:microsoft.com/office/officeart/2008/layout/HorizontalMultiLevelHierarchy"/>
    <dgm:cxn modelId="{66C2D4A4-2176-9B44-AEA3-F45BC884E540}" type="presOf" srcId="{BDC2CFA9-99C6-8347-9628-F8B57513FB8C}" destId="{7A2CD5A7-70D6-DE44-803D-0740544CB367}" srcOrd="1" destOrd="0" presId="urn:microsoft.com/office/officeart/2008/layout/HorizontalMultiLevelHierarchy"/>
    <dgm:cxn modelId="{2C6C3CBB-4165-154B-92E7-ACE59350E564}"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4D9B01B-D588-7B41-933C-8CC9F44631FF}" type="presParOf" srcId="{3013142F-A3C7-F746-853E-2CA8B540A8DE}" destId="{B764B132-0961-414E-B6FA-FB0C6C1C6CED}" srcOrd="0" destOrd="0" presId="urn:microsoft.com/office/officeart/2008/layout/HorizontalMultiLevelHierarchy"/>
    <dgm:cxn modelId="{E71AE108-A3E6-DF46-A52D-D42DA0DE2D2F}" type="presParOf" srcId="{B764B132-0961-414E-B6FA-FB0C6C1C6CED}" destId="{7111AE39-B455-7C4D-91F4-9E37E3822D07}" srcOrd="0" destOrd="0" presId="urn:microsoft.com/office/officeart/2008/layout/HorizontalMultiLevelHierarchy"/>
    <dgm:cxn modelId="{8833AD63-6A76-D04A-B40E-E3207539A91D}" type="presParOf" srcId="{B764B132-0961-414E-B6FA-FB0C6C1C6CED}" destId="{551EC4E6-AE1D-DD43-B7C4-D7EFBEA2E636}" srcOrd="1" destOrd="0" presId="urn:microsoft.com/office/officeart/2008/layout/HorizontalMultiLevelHierarchy"/>
    <dgm:cxn modelId="{54AFC1D6-E60F-CF49-95E1-42167BFE8D37}" type="presParOf" srcId="{551EC4E6-AE1D-DD43-B7C4-D7EFBEA2E636}" destId="{082A771F-69AF-7C4C-86CB-DF1CD8CB6581}" srcOrd="0" destOrd="0" presId="urn:microsoft.com/office/officeart/2008/layout/HorizontalMultiLevelHierarchy"/>
    <dgm:cxn modelId="{18EF9A84-46BC-454D-BA14-FBBCDEA6EDF1}" type="presParOf" srcId="{082A771F-69AF-7C4C-86CB-DF1CD8CB6581}" destId="{F726EDD3-E670-9B47-8786-4F599884289D}" srcOrd="0" destOrd="0" presId="urn:microsoft.com/office/officeart/2008/layout/HorizontalMultiLevelHierarchy"/>
    <dgm:cxn modelId="{4D647BF3-72F9-EF43-8B8E-F40BEB82E913}" type="presParOf" srcId="{551EC4E6-AE1D-DD43-B7C4-D7EFBEA2E636}" destId="{7B40AE63-0EA3-0747-BCE5-5F3AB0355BF2}" srcOrd="1" destOrd="0" presId="urn:microsoft.com/office/officeart/2008/layout/HorizontalMultiLevelHierarchy"/>
    <dgm:cxn modelId="{6D7B08D8-A667-194F-A405-BEDCE4C6A471}" type="presParOf" srcId="{7B40AE63-0EA3-0747-BCE5-5F3AB0355BF2}" destId="{C852AF5D-E3CA-F844-B775-08DD6E6FB940}" srcOrd="0" destOrd="0" presId="urn:microsoft.com/office/officeart/2008/layout/HorizontalMultiLevelHierarchy"/>
    <dgm:cxn modelId="{6D2B49CE-A640-204A-83DD-45E5C8E9CBF3}" type="presParOf" srcId="{7B40AE63-0EA3-0747-BCE5-5F3AB0355BF2}" destId="{30463D07-8E7F-3146-97CE-76CE82648742}" srcOrd="1" destOrd="0" presId="urn:microsoft.com/office/officeart/2008/layout/HorizontalMultiLevelHierarchy"/>
    <dgm:cxn modelId="{F3F44844-CD23-274A-8726-A3797BFD8452}" type="presParOf" srcId="{551EC4E6-AE1D-DD43-B7C4-D7EFBEA2E636}" destId="{93180932-306E-E545-95F9-2A5635FDC9F1}" srcOrd="2" destOrd="0" presId="urn:microsoft.com/office/officeart/2008/layout/HorizontalMultiLevelHierarchy"/>
    <dgm:cxn modelId="{93A3A33C-F242-5149-8B97-21760EA0B5B9}" type="presParOf" srcId="{93180932-306E-E545-95F9-2A5635FDC9F1}" destId="{7A2CD5A7-70D6-DE44-803D-0740544CB367}" srcOrd="0" destOrd="0" presId="urn:microsoft.com/office/officeart/2008/layout/HorizontalMultiLevelHierarchy"/>
    <dgm:cxn modelId="{FADA738C-91D1-CC41-8395-9D333D5C3AB3}" type="presParOf" srcId="{551EC4E6-AE1D-DD43-B7C4-D7EFBEA2E636}" destId="{A0C9905E-6DBF-7645-94A7-C4BCDADC46B9}" srcOrd="3" destOrd="0" presId="urn:microsoft.com/office/officeart/2008/layout/HorizontalMultiLevelHierarchy"/>
    <dgm:cxn modelId="{813CD35C-4DEC-7745-B2A2-D028026A016B}" type="presParOf" srcId="{A0C9905E-6DBF-7645-94A7-C4BCDADC46B9}" destId="{D3E2E567-EC04-E743-9B8C-985408EA1058}" srcOrd="0" destOrd="0" presId="urn:microsoft.com/office/officeart/2008/layout/HorizontalMultiLevelHierarchy"/>
    <dgm:cxn modelId="{1093BBD7-256C-5C47-926D-10C84C37095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25D4F408-1A9A-8340-855A-FE5F2AA3CC7D}"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C298F2F-3F9C-8B43-9F22-957CE4A9ECC0}" type="presOf" srcId="{C04C5159-9EAB-4049-8E52-B1D3F44A99FF}" destId="{9A7D6E94-6DBA-1546-B550-D34B93F47B0B}"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37056044-3491-A84D-8BA2-0B0EC3392A1B}" type="presOf" srcId="{BDC2CFA9-99C6-8347-9628-F8B57513FB8C}" destId="{7A2CD5A7-70D6-DE44-803D-0740544CB367}" srcOrd="1" destOrd="0" presId="urn:microsoft.com/office/officeart/2008/layout/HorizontalMultiLevelHierarchy"/>
    <dgm:cxn modelId="{D86CEC71-6A33-424C-9649-0FBDD1533F1F}" type="presOf" srcId="{832712F7-6D22-A34C-A173-2118EFFCB0D1}" destId="{0D6FBA6C-209E-BB41-A3DD-B0562C9E0B7C}" srcOrd="1" destOrd="0" presId="urn:microsoft.com/office/officeart/2008/layout/HorizontalMultiLevelHierarchy"/>
    <dgm:cxn modelId="{C7F18D98-7402-CF44-8A12-D4F7D8182118}" type="presOf" srcId="{BDC2CFA9-99C6-8347-9628-F8B57513FB8C}" destId="{93180932-306E-E545-95F9-2A5635FDC9F1}" srcOrd="0" destOrd="0" presId="urn:microsoft.com/office/officeart/2008/layout/HorizontalMultiLevelHierarchy"/>
    <dgm:cxn modelId="{33AD47A8-77D5-AA42-9B9F-B4BBE72A1AEF}" type="presOf" srcId="{832712F7-6D22-A34C-A173-2118EFFCB0D1}" destId="{A788084B-A22D-6E40-8769-985E7350442A}" srcOrd="0" destOrd="0" presId="urn:microsoft.com/office/officeart/2008/layout/HorizontalMultiLevelHierarchy"/>
    <dgm:cxn modelId="{5C351AB2-D3BE-674F-899B-4869B2A250AC}" type="presOf" srcId="{A73DCD64-89DF-3E4C-9543-0D417B51464E}" destId="{F726EDD3-E670-9B47-8786-4F599884289D}" srcOrd="1" destOrd="0" presId="urn:microsoft.com/office/officeart/2008/layout/HorizontalMultiLevelHierarchy"/>
    <dgm:cxn modelId="{5EA00AB5-9D7A-564F-B075-D870E0D6B889}" type="presOf" srcId="{CC08C8E7-D5AB-9C4F-A78B-4A8C57EB2D22}" destId="{7111AE39-B455-7C4D-91F4-9E37E3822D07}" srcOrd="0" destOrd="0" presId="urn:microsoft.com/office/officeart/2008/layout/HorizontalMultiLevelHierarchy"/>
    <dgm:cxn modelId="{278976DC-EB99-014A-B766-26CC1B7C565E}" type="presOf" srcId="{2EFE4671-8583-3540-9262-1FC578B666F4}" destId="{3013142F-A3C7-F746-853E-2CA8B540A8DE}" srcOrd="0" destOrd="0" presId="urn:microsoft.com/office/officeart/2008/layout/HorizontalMultiLevelHierarchy"/>
    <dgm:cxn modelId="{DDD82FDD-7A53-A24A-9DF0-684815F024B9}"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9E02CF6-FB6E-DC46-A9F9-0CE52455209B}" type="presOf" srcId="{DD5BF61D-B843-C744-B9A9-3312A1287EF4}" destId="{C852AF5D-E3CA-F844-B775-08DD6E6FB940}" srcOrd="0" destOrd="0" presId="urn:microsoft.com/office/officeart/2008/layout/HorizontalMultiLevelHierarchy"/>
    <dgm:cxn modelId="{27FF9CD6-37F9-C149-967B-111F18C0938B}" type="presParOf" srcId="{3013142F-A3C7-F746-853E-2CA8B540A8DE}" destId="{B764B132-0961-414E-B6FA-FB0C6C1C6CED}" srcOrd="0" destOrd="0" presId="urn:microsoft.com/office/officeart/2008/layout/HorizontalMultiLevelHierarchy"/>
    <dgm:cxn modelId="{E4B715B9-6CA9-F949-A2B3-4EF7C8220024}" type="presParOf" srcId="{B764B132-0961-414E-B6FA-FB0C6C1C6CED}" destId="{7111AE39-B455-7C4D-91F4-9E37E3822D07}" srcOrd="0" destOrd="0" presId="urn:microsoft.com/office/officeart/2008/layout/HorizontalMultiLevelHierarchy"/>
    <dgm:cxn modelId="{155922C0-9ED7-E442-922D-633E38AF6053}" type="presParOf" srcId="{B764B132-0961-414E-B6FA-FB0C6C1C6CED}" destId="{551EC4E6-AE1D-DD43-B7C4-D7EFBEA2E636}" srcOrd="1" destOrd="0" presId="urn:microsoft.com/office/officeart/2008/layout/HorizontalMultiLevelHierarchy"/>
    <dgm:cxn modelId="{56552C6E-22CB-F340-9B67-2787936B1ED0}" type="presParOf" srcId="{551EC4E6-AE1D-DD43-B7C4-D7EFBEA2E636}" destId="{082A771F-69AF-7C4C-86CB-DF1CD8CB6581}" srcOrd="0" destOrd="0" presId="urn:microsoft.com/office/officeart/2008/layout/HorizontalMultiLevelHierarchy"/>
    <dgm:cxn modelId="{3B1CE967-D0AC-674D-96E4-D558C3E203CA}" type="presParOf" srcId="{082A771F-69AF-7C4C-86CB-DF1CD8CB6581}" destId="{F726EDD3-E670-9B47-8786-4F599884289D}" srcOrd="0" destOrd="0" presId="urn:microsoft.com/office/officeart/2008/layout/HorizontalMultiLevelHierarchy"/>
    <dgm:cxn modelId="{81937ADE-E20D-C845-9E19-D64DCE7CE129}" type="presParOf" srcId="{551EC4E6-AE1D-DD43-B7C4-D7EFBEA2E636}" destId="{7B40AE63-0EA3-0747-BCE5-5F3AB0355BF2}" srcOrd="1" destOrd="0" presId="urn:microsoft.com/office/officeart/2008/layout/HorizontalMultiLevelHierarchy"/>
    <dgm:cxn modelId="{57305F63-EA02-B445-8706-0BC0637BE74C}" type="presParOf" srcId="{7B40AE63-0EA3-0747-BCE5-5F3AB0355BF2}" destId="{C852AF5D-E3CA-F844-B775-08DD6E6FB940}" srcOrd="0" destOrd="0" presId="urn:microsoft.com/office/officeart/2008/layout/HorizontalMultiLevelHierarchy"/>
    <dgm:cxn modelId="{2A9701F6-25FB-1741-8CB4-F6E3AFFD50A4}" type="presParOf" srcId="{7B40AE63-0EA3-0747-BCE5-5F3AB0355BF2}" destId="{30463D07-8E7F-3146-97CE-76CE82648742}" srcOrd="1" destOrd="0" presId="urn:microsoft.com/office/officeart/2008/layout/HorizontalMultiLevelHierarchy"/>
    <dgm:cxn modelId="{1F39C281-BCBC-7D44-BCF4-6526D2343C28}" type="presParOf" srcId="{551EC4E6-AE1D-DD43-B7C4-D7EFBEA2E636}" destId="{93180932-306E-E545-95F9-2A5635FDC9F1}" srcOrd="2" destOrd="0" presId="urn:microsoft.com/office/officeart/2008/layout/HorizontalMultiLevelHierarchy"/>
    <dgm:cxn modelId="{19E324BA-C976-2144-AB62-D7DD6FB85402}" type="presParOf" srcId="{93180932-306E-E545-95F9-2A5635FDC9F1}" destId="{7A2CD5A7-70D6-DE44-803D-0740544CB367}" srcOrd="0" destOrd="0" presId="urn:microsoft.com/office/officeart/2008/layout/HorizontalMultiLevelHierarchy"/>
    <dgm:cxn modelId="{27ED2D10-F04D-4042-A8E8-5B5260A64B95}" type="presParOf" srcId="{551EC4E6-AE1D-DD43-B7C4-D7EFBEA2E636}" destId="{A0C9905E-6DBF-7645-94A7-C4BCDADC46B9}" srcOrd="3" destOrd="0" presId="urn:microsoft.com/office/officeart/2008/layout/HorizontalMultiLevelHierarchy"/>
    <dgm:cxn modelId="{563FFE2C-9034-2A45-8E9D-235185110DAC}" type="presParOf" srcId="{A0C9905E-6DBF-7645-94A7-C4BCDADC46B9}" destId="{D3E2E567-EC04-E743-9B8C-985408EA1058}" srcOrd="0" destOrd="0" presId="urn:microsoft.com/office/officeart/2008/layout/HorizontalMultiLevelHierarchy"/>
    <dgm:cxn modelId="{5A1A145C-E226-2E48-A842-4725C6748E18}" type="presParOf" srcId="{A0C9905E-6DBF-7645-94A7-C4BCDADC46B9}" destId="{1488A531-D252-B440-B1DA-4363F37F8970}" srcOrd="1" destOrd="0" presId="urn:microsoft.com/office/officeart/2008/layout/HorizontalMultiLevelHierarchy"/>
    <dgm:cxn modelId="{904B9BAC-572D-1546-A390-10632A08A606}" type="presParOf" srcId="{551EC4E6-AE1D-DD43-B7C4-D7EFBEA2E636}" destId="{A788084B-A22D-6E40-8769-985E7350442A}" srcOrd="4" destOrd="0" presId="urn:microsoft.com/office/officeart/2008/layout/HorizontalMultiLevelHierarchy"/>
    <dgm:cxn modelId="{FEDDC052-1AA7-E34C-A04D-68CCFE9007A6}" type="presParOf" srcId="{A788084B-A22D-6E40-8769-985E7350442A}" destId="{0D6FBA6C-209E-BB41-A3DD-B0562C9E0B7C}" srcOrd="0" destOrd="0" presId="urn:microsoft.com/office/officeart/2008/layout/HorizontalMultiLevelHierarchy"/>
    <dgm:cxn modelId="{822108BA-1FDB-7242-B767-D0EEF421B68C}" type="presParOf" srcId="{551EC4E6-AE1D-DD43-B7C4-D7EFBEA2E636}" destId="{E36BE6D4-052D-5C42-B529-9067A5360BF7}" srcOrd="5" destOrd="0" presId="urn:microsoft.com/office/officeart/2008/layout/HorizontalMultiLevelHierarchy"/>
    <dgm:cxn modelId="{662F1170-0A9A-AC42-95BA-C93D93FEE526}" type="presParOf" srcId="{E36BE6D4-052D-5C42-B529-9067A5360BF7}" destId="{9A7D6E94-6DBA-1546-B550-D34B93F47B0B}" srcOrd="0" destOrd="0" presId="urn:microsoft.com/office/officeart/2008/layout/HorizontalMultiLevelHierarchy"/>
    <dgm:cxn modelId="{C59BAEBC-02D0-E048-B48D-801E16997837}"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BFA91003-C53D-A743-B6EF-48326463F8BA}"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3511722-F251-D64C-8E82-B61BD07FC31D}"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1D13B2E-1BA9-0940-A97C-977F12EB7563}" type="presOf" srcId="{CC08C8E7-D5AB-9C4F-A78B-4A8C57EB2D22}" destId="{7111AE39-B455-7C4D-91F4-9E37E3822D07}" srcOrd="0" destOrd="0" presId="urn:microsoft.com/office/officeart/2008/layout/HorizontalMultiLevelHierarchy"/>
    <dgm:cxn modelId="{8CBB8B2E-084B-4E42-A074-682E12678227}" type="presOf" srcId="{A73DCD64-89DF-3E4C-9543-0D417B51464E}" destId="{082A771F-69AF-7C4C-86CB-DF1CD8CB6581}" srcOrd="0" destOrd="0" presId="urn:microsoft.com/office/officeart/2008/layout/HorizontalMultiLevelHierarchy"/>
    <dgm:cxn modelId="{31510736-AFDF-4E45-AB53-BDC8F89D58FF}" type="presOf" srcId="{C04C5159-9EAB-4049-8E52-B1D3F44A99FF}" destId="{9A7D6E94-6DBA-1546-B550-D34B93F47B0B}" srcOrd="0" destOrd="0" presId="urn:microsoft.com/office/officeart/2008/layout/HorizontalMultiLevelHierarchy"/>
    <dgm:cxn modelId="{4D4BB038-5CAD-9E49-A6DF-0D219D46BB66}" type="presOf" srcId="{BDC2CFA9-99C6-8347-9628-F8B57513FB8C}" destId="{7A2CD5A7-70D6-DE44-803D-0740544CB367}" srcOrd="1"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0009A980-0A71-9C4E-9CE3-92D51DFDD8A0}" type="presOf" srcId="{832712F7-6D22-A34C-A173-2118EFFCB0D1}" destId="{0D6FBA6C-209E-BB41-A3DD-B0562C9E0B7C}" srcOrd="1" destOrd="0" presId="urn:microsoft.com/office/officeart/2008/layout/HorizontalMultiLevelHierarchy"/>
    <dgm:cxn modelId="{8821EDA4-77D1-3E40-AED2-7D40BA2C3328}" type="presOf" srcId="{A73DCD64-89DF-3E4C-9543-0D417B51464E}" destId="{F726EDD3-E670-9B47-8786-4F599884289D}" srcOrd="1" destOrd="0" presId="urn:microsoft.com/office/officeart/2008/layout/HorizontalMultiLevelHierarchy"/>
    <dgm:cxn modelId="{48A403B5-11C5-D14E-8428-5337D9CC9FA9}" type="presOf" srcId="{2EFE4671-8583-3540-9262-1FC578B666F4}" destId="{3013142F-A3C7-F746-853E-2CA8B540A8DE}" srcOrd="0" destOrd="0" presId="urn:microsoft.com/office/officeart/2008/layout/HorizontalMultiLevelHierarchy"/>
    <dgm:cxn modelId="{EB6FA6DB-0578-BB4A-A63A-6BF178510D21}" type="presOf" srcId="{DD5BF61D-B843-C744-B9A9-3312A1287EF4}" destId="{C852AF5D-E3CA-F844-B775-08DD6E6FB940}" srcOrd="0" destOrd="0" presId="urn:microsoft.com/office/officeart/2008/layout/HorizontalMultiLevelHierarchy"/>
    <dgm:cxn modelId="{0477C3DB-E277-7E41-9431-7C3F42E6AD2D}" type="presOf" srcId="{832712F7-6D22-A34C-A173-2118EFFCB0D1}" destId="{A788084B-A22D-6E40-8769-985E7350442A}"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2E02004-7E6E-4343-9329-BE62B5279B1B}" type="presParOf" srcId="{3013142F-A3C7-F746-853E-2CA8B540A8DE}" destId="{B764B132-0961-414E-B6FA-FB0C6C1C6CED}" srcOrd="0" destOrd="0" presId="urn:microsoft.com/office/officeart/2008/layout/HorizontalMultiLevelHierarchy"/>
    <dgm:cxn modelId="{74DF9575-5B16-8F4F-B18C-30D970DD798A}" type="presParOf" srcId="{B764B132-0961-414E-B6FA-FB0C6C1C6CED}" destId="{7111AE39-B455-7C4D-91F4-9E37E3822D07}" srcOrd="0" destOrd="0" presId="urn:microsoft.com/office/officeart/2008/layout/HorizontalMultiLevelHierarchy"/>
    <dgm:cxn modelId="{1DE71FB8-F84E-4040-B62E-9C2AB9CF8CAB}" type="presParOf" srcId="{B764B132-0961-414E-B6FA-FB0C6C1C6CED}" destId="{551EC4E6-AE1D-DD43-B7C4-D7EFBEA2E636}" srcOrd="1" destOrd="0" presId="urn:microsoft.com/office/officeart/2008/layout/HorizontalMultiLevelHierarchy"/>
    <dgm:cxn modelId="{235588F5-09CE-CA4E-9482-42260B24959F}" type="presParOf" srcId="{551EC4E6-AE1D-DD43-B7C4-D7EFBEA2E636}" destId="{082A771F-69AF-7C4C-86CB-DF1CD8CB6581}" srcOrd="0" destOrd="0" presId="urn:microsoft.com/office/officeart/2008/layout/HorizontalMultiLevelHierarchy"/>
    <dgm:cxn modelId="{6621E29B-4456-804F-915A-21670B77B185}" type="presParOf" srcId="{082A771F-69AF-7C4C-86CB-DF1CD8CB6581}" destId="{F726EDD3-E670-9B47-8786-4F599884289D}" srcOrd="0" destOrd="0" presId="urn:microsoft.com/office/officeart/2008/layout/HorizontalMultiLevelHierarchy"/>
    <dgm:cxn modelId="{F64A203B-95F0-A441-B63A-984750DC22F0}" type="presParOf" srcId="{551EC4E6-AE1D-DD43-B7C4-D7EFBEA2E636}" destId="{7B40AE63-0EA3-0747-BCE5-5F3AB0355BF2}" srcOrd="1" destOrd="0" presId="urn:microsoft.com/office/officeart/2008/layout/HorizontalMultiLevelHierarchy"/>
    <dgm:cxn modelId="{7646D83C-5FA4-0944-86E9-CB6076B286C4}" type="presParOf" srcId="{7B40AE63-0EA3-0747-BCE5-5F3AB0355BF2}" destId="{C852AF5D-E3CA-F844-B775-08DD6E6FB940}" srcOrd="0" destOrd="0" presId="urn:microsoft.com/office/officeart/2008/layout/HorizontalMultiLevelHierarchy"/>
    <dgm:cxn modelId="{4A580F4A-18B9-8344-9D70-DEA3DE87C31A}" type="presParOf" srcId="{7B40AE63-0EA3-0747-BCE5-5F3AB0355BF2}" destId="{30463D07-8E7F-3146-97CE-76CE82648742}" srcOrd="1" destOrd="0" presId="urn:microsoft.com/office/officeart/2008/layout/HorizontalMultiLevelHierarchy"/>
    <dgm:cxn modelId="{016BF650-97C5-3241-86BA-9666DFAD4866}" type="presParOf" srcId="{551EC4E6-AE1D-DD43-B7C4-D7EFBEA2E636}" destId="{93180932-306E-E545-95F9-2A5635FDC9F1}" srcOrd="2" destOrd="0" presId="urn:microsoft.com/office/officeart/2008/layout/HorizontalMultiLevelHierarchy"/>
    <dgm:cxn modelId="{F7F41BA7-55E9-004E-9206-15EE4CE68A9A}" type="presParOf" srcId="{93180932-306E-E545-95F9-2A5635FDC9F1}" destId="{7A2CD5A7-70D6-DE44-803D-0740544CB367}" srcOrd="0" destOrd="0" presId="urn:microsoft.com/office/officeart/2008/layout/HorizontalMultiLevelHierarchy"/>
    <dgm:cxn modelId="{745D38F1-9983-C747-917A-A0536024D37B}" type="presParOf" srcId="{551EC4E6-AE1D-DD43-B7C4-D7EFBEA2E636}" destId="{A0C9905E-6DBF-7645-94A7-C4BCDADC46B9}" srcOrd="3" destOrd="0" presId="urn:microsoft.com/office/officeart/2008/layout/HorizontalMultiLevelHierarchy"/>
    <dgm:cxn modelId="{6AD44412-1BB4-9249-B565-23A97A7330ED}" type="presParOf" srcId="{A0C9905E-6DBF-7645-94A7-C4BCDADC46B9}" destId="{D3E2E567-EC04-E743-9B8C-985408EA1058}" srcOrd="0" destOrd="0" presId="urn:microsoft.com/office/officeart/2008/layout/HorizontalMultiLevelHierarchy"/>
    <dgm:cxn modelId="{B7A5CC56-0BD2-694F-81E3-D177B67FF280}" type="presParOf" srcId="{A0C9905E-6DBF-7645-94A7-C4BCDADC46B9}" destId="{1488A531-D252-B440-B1DA-4363F37F8970}" srcOrd="1" destOrd="0" presId="urn:microsoft.com/office/officeart/2008/layout/HorizontalMultiLevelHierarchy"/>
    <dgm:cxn modelId="{6870E7A0-72C2-864C-B429-BE038690E5CA}" type="presParOf" srcId="{551EC4E6-AE1D-DD43-B7C4-D7EFBEA2E636}" destId="{A788084B-A22D-6E40-8769-985E7350442A}" srcOrd="4" destOrd="0" presId="urn:microsoft.com/office/officeart/2008/layout/HorizontalMultiLevelHierarchy"/>
    <dgm:cxn modelId="{694DB7B2-4647-0A47-8C71-8A6981E3CD77}" type="presParOf" srcId="{A788084B-A22D-6E40-8769-985E7350442A}" destId="{0D6FBA6C-209E-BB41-A3DD-B0562C9E0B7C}" srcOrd="0" destOrd="0" presId="urn:microsoft.com/office/officeart/2008/layout/HorizontalMultiLevelHierarchy"/>
    <dgm:cxn modelId="{7DC770DD-54CC-5240-A269-C2238E818DDF}" type="presParOf" srcId="{551EC4E6-AE1D-DD43-B7C4-D7EFBEA2E636}" destId="{E36BE6D4-052D-5C42-B529-9067A5360BF7}" srcOrd="5" destOrd="0" presId="urn:microsoft.com/office/officeart/2008/layout/HorizontalMultiLevelHierarchy"/>
    <dgm:cxn modelId="{9CC809B3-4AA8-C643-AFF4-36D39C6598E4}" type="presParOf" srcId="{E36BE6D4-052D-5C42-B529-9067A5360BF7}" destId="{9A7D6E94-6DBA-1546-B550-D34B93F47B0B}" srcOrd="0" destOrd="0" presId="urn:microsoft.com/office/officeart/2008/layout/HorizontalMultiLevelHierarchy"/>
    <dgm:cxn modelId="{C63DCE3E-D1AF-274E-9563-C99482259550}"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2A32AA16-3E01-004E-971F-C39BEB3FE401}"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DCDC8949-5C56-C04F-B727-0A494C97DED5}" type="presOf" srcId="{773FD5F0-F007-F148-886B-86E72F86266E}" destId="{D3E2E567-EC04-E743-9B8C-985408EA1058}" srcOrd="0" destOrd="0" presId="urn:microsoft.com/office/officeart/2008/layout/HorizontalMultiLevelHierarchy"/>
    <dgm:cxn modelId="{A20BCD64-32F9-F340-AE1C-7A1EA53477ED}" type="presOf" srcId="{A73DCD64-89DF-3E4C-9543-0D417B51464E}" destId="{F726EDD3-E670-9B47-8786-4F599884289D}" srcOrd="1" destOrd="0" presId="urn:microsoft.com/office/officeart/2008/layout/HorizontalMultiLevelHierarchy"/>
    <dgm:cxn modelId="{20FC9569-AF55-DA44-9BFB-32196673E807}" type="presOf" srcId="{BDC2CFA9-99C6-8347-9628-F8B57513FB8C}" destId="{93180932-306E-E545-95F9-2A5635FDC9F1}" srcOrd="0" destOrd="0" presId="urn:microsoft.com/office/officeart/2008/layout/HorizontalMultiLevelHierarchy"/>
    <dgm:cxn modelId="{108FF696-584F-FF40-8DC3-001F95063915}" type="presOf" srcId="{A73DCD64-89DF-3E4C-9543-0D417B51464E}" destId="{082A771F-69AF-7C4C-86CB-DF1CD8CB6581}" srcOrd="0" destOrd="0" presId="urn:microsoft.com/office/officeart/2008/layout/HorizontalMultiLevelHierarchy"/>
    <dgm:cxn modelId="{064BD997-025D-974A-B101-3A7AA3928A6A}" type="presOf" srcId="{C04C5159-9EAB-4049-8E52-B1D3F44A99FF}" destId="{9A7D6E94-6DBA-1546-B550-D34B93F47B0B}" srcOrd="0" destOrd="0" presId="urn:microsoft.com/office/officeart/2008/layout/HorizontalMultiLevelHierarchy"/>
    <dgm:cxn modelId="{F98027BA-10FD-F242-A66F-41BE0680E819}" type="presOf" srcId="{CC08C8E7-D5AB-9C4F-A78B-4A8C57EB2D22}" destId="{7111AE39-B455-7C4D-91F4-9E37E3822D07}" srcOrd="0" destOrd="0" presId="urn:microsoft.com/office/officeart/2008/layout/HorizontalMultiLevelHierarchy"/>
    <dgm:cxn modelId="{F1E455E2-A17E-754D-AFC7-B752E5D84EBB}" type="presOf" srcId="{DD5BF61D-B843-C744-B9A9-3312A1287EF4}" destId="{C852AF5D-E3CA-F844-B775-08DD6E6FB940}" srcOrd="0" destOrd="0" presId="urn:microsoft.com/office/officeart/2008/layout/HorizontalMultiLevelHierarchy"/>
    <dgm:cxn modelId="{07E649EE-B9A1-2140-BCA6-B255AA561933}" type="presOf" srcId="{832712F7-6D22-A34C-A173-2118EFFCB0D1}" destId="{A788084B-A22D-6E40-8769-985E7350442A}" srcOrd="0" destOrd="0" presId="urn:microsoft.com/office/officeart/2008/layout/HorizontalMultiLevelHierarchy"/>
    <dgm:cxn modelId="{EDC37BEE-AEC5-4849-B8B0-1746744C87D2}" type="presOf" srcId="{BDC2CFA9-99C6-8347-9628-F8B57513FB8C}" destId="{7A2CD5A7-70D6-DE44-803D-0740544CB367}" srcOrd="1" destOrd="0" presId="urn:microsoft.com/office/officeart/2008/layout/HorizontalMultiLevelHierarchy"/>
    <dgm:cxn modelId="{6B84DAEE-7448-0C45-A4EF-5827425D4A59}" type="presOf" srcId="{832712F7-6D22-A34C-A173-2118EFFCB0D1}" destId="{0D6FBA6C-209E-BB41-A3DD-B0562C9E0B7C}"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92B18A4-4A87-2E41-971B-E36611C8A579}" type="presParOf" srcId="{3013142F-A3C7-F746-853E-2CA8B540A8DE}" destId="{B764B132-0961-414E-B6FA-FB0C6C1C6CED}" srcOrd="0" destOrd="0" presId="urn:microsoft.com/office/officeart/2008/layout/HorizontalMultiLevelHierarchy"/>
    <dgm:cxn modelId="{6F162B66-220C-E34E-9F93-643F5701CA97}" type="presParOf" srcId="{B764B132-0961-414E-B6FA-FB0C6C1C6CED}" destId="{7111AE39-B455-7C4D-91F4-9E37E3822D07}" srcOrd="0" destOrd="0" presId="urn:microsoft.com/office/officeart/2008/layout/HorizontalMultiLevelHierarchy"/>
    <dgm:cxn modelId="{7841941A-0D37-5B4A-B656-3AF45D3CF32F}" type="presParOf" srcId="{B764B132-0961-414E-B6FA-FB0C6C1C6CED}" destId="{551EC4E6-AE1D-DD43-B7C4-D7EFBEA2E636}" srcOrd="1" destOrd="0" presId="urn:microsoft.com/office/officeart/2008/layout/HorizontalMultiLevelHierarchy"/>
    <dgm:cxn modelId="{F0CBBB29-A782-1D44-9F2A-B89F936EA221}" type="presParOf" srcId="{551EC4E6-AE1D-DD43-B7C4-D7EFBEA2E636}" destId="{082A771F-69AF-7C4C-86CB-DF1CD8CB6581}" srcOrd="0" destOrd="0" presId="urn:microsoft.com/office/officeart/2008/layout/HorizontalMultiLevelHierarchy"/>
    <dgm:cxn modelId="{BDE674CC-3E08-7847-85E0-F320D6A55AFD}" type="presParOf" srcId="{082A771F-69AF-7C4C-86CB-DF1CD8CB6581}" destId="{F726EDD3-E670-9B47-8786-4F599884289D}" srcOrd="0" destOrd="0" presId="urn:microsoft.com/office/officeart/2008/layout/HorizontalMultiLevelHierarchy"/>
    <dgm:cxn modelId="{8BC22645-EB4F-7D42-B666-94C269398ACB}" type="presParOf" srcId="{551EC4E6-AE1D-DD43-B7C4-D7EFBEA2E636}" destId="{7B40AE63-0EA3-0747-BCE5-5F3AB0355BF2}" srcOrd="1" destOrd="0" presId="urn:microsoft.com/office/officeart/2008/layout/HorizontalMultiLevelHierarchy"/>
    <dgm:cxn modelId="{13A4440C-9F98-D54D-BD64-C60257886352}" type="presParOf" srcId="{7B40AE63-0EA3-0747-BCE5-5F3AB0355BF2}" destId="{C852AF5D-E3CA-F844-B775-08DD6E6FB940}" srcOrd="0" destOrd="0" presId="urn:microsoft.com/office/officeart/2008/layout/HorizontalMultiLevelHierarchy"/>
    <dgm:cxn modelId="{D979BB0A-27F3-8540-8FBB-E5E44986DF4E}" type="presParOf" srcId="{7B40AE63-0EA3-0747-BCE5-5F3AB0355BF2}" destId="{30463D07-8E7F-3146-97CE-76CE82648742}" srcOrd="1" destOrd="0" presId="urn:microsoft.com/office/officeart/2008/layout/HorizontalMultiLevelHierarchy"/>
    <dgm:cxn modelId="{7462055C-20A9-3946-ADA5-C6B2DAA13F89}" type="presParOf" srcId="{551EC4E6-AE1D-DD43-B7C4-D7EFBEA2E636}" destId="{93180932-306E-E545-95F9-2A5635FDC9F1}" srcOrd="2" destOrd="0" presId="urn:microsoft.com/office/officeart/2008/layout/HorizontalMultiLevelHierarchy"/>
    <dgm:cxn modelId="{01147DFC-FBFB-AB41-B974-59273D56314B}" type="presParOf" srcId="{93180932-306E-E545-95F9-2A5635FDC9F1}" destId="{7A2CD5A7-70D6-DE44-803D-0740544CB367}" srcOrd="0" destOrd="0" presId="urn:microsoft.com/office/officeart/2008/layout/HorizontalMultiLevelHierarchy"/>
    <dgm:cxn modelId="{B6A00E27-A321-6A47-A49E-359A15D35888}" type="presParOf" srcId="{551EC4E6-AE1D-DD43-B7C4-D7EFBEA2E636}" destId="{A0C9905E-6DBF-7645-94A7-C4BCDADC46B9}" srcOrd="3" destOrd="0" presId="urn:microsoft.com/office/officeart/2008/layout/HorizontalMultiLevelHierarchy"/>
    <dgm:cxn modelId="{0D290713-93ED-4B4F-B624-CE093D78A055}" type="presParOf" srcId="{A0C9905E-6DBF-7645-94A7-C4BCDADC46B9}" destId="{D3E2E567-EC04-E743-9B8C-985408EA1058}" srcOrd="0" destOrd="0" presId="urn:microsoft.com/office/officeart/2008/layout/HorizontalMultiLevelHierarchy"/>
    <dgm:cxn modelId="{8445741E-F1F1-9543-902D-D6E8934859C0}" type="presParOf" srcId="{A0C9905E-6DBF-7645-94A7-C4BCDADC46B9}" destId="{1488A531-D252-B440-B1DA-4363F37F8970}" srcOrd="1" destOrd="0" presId="urn:microsoft.com/office/officeart/2008/layout/HorizontalMultiLevelHierarchy"/>
    <dgm:cxn modelId="{EF9BF4E8-EB19-D14A-B2D0-DCE4127084F1}" type="presParOf" srcId="{551EC4E6-AE1D-DD43-B7C4-D7EFBEA2E636}" destId="{A788084B-A22D-6E40-8769-985E7350442A}" srcOrd="4" destOrd="0" presId="urn:microsoft.com/office/officeart/2008/layout/HorizontalMultiLevelHierarchy"/>
    <dgm:cxn modelId="{736110DC-FEE4-9442-A8EB-7CAA688ED0C9}" type="presParOf" srcId="{A788084B-A22D-6E40-8769-985E7350442A}" destId="{0D6FBA6C-209E-BB41-A3DD-B0562C9E0B7C}" srcOrd="0" destOrd="0" presId="urn:microsoft.com/office/officeart/2008/layout/HorizontalMultiLevelHierarchy"/>
    <dgm:cxn modelId="{3A2B4E5F-D3F4-004A-B547-58300386719A}" type="presParOf" srcId="{551EC4E6-AE1D-DD43-B7C4-D7EFBEA2E636}" destId="{E36BE6D4-052D-5C42-B529-9067A5360BF7}" srcOrd="5" destOrd="0" presId="urn:microsoft.com/office/officeart/2008/layout/HorizontalMultiLevelHierarchy"/>
    <dgm:cxn modelId="{35575C3B-A6B9-244E-A83A-76731721C338}" type="presParOf" srcId="{E36BE6D4-052D-5C42-B529-9067A5360BF7}" destId="{9A7D6E94-6DBA-1546-B550-D34B93F47B0B}" srcOrd="0" destOrd="0" presId="urn:microsoft.com/office/officeart/2008/layout/HorizontalMultiLevelHierarchy"/>
    <dgm:cxn modelId="{9CD007AE-10C1-C74A-9831-1B49A91D4B9B}"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E88F3006-9B6F-1145-8245-52C72FBFE913}" type="presOf" srcId="{832712F7-6D22-A34C-A173-2118EFFCB0D1}" destId="{0D6FBA6C-209E-BB41-A3DD-B0562C9E0B7C}"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E1DFC18-E35B-0742-B3B7-D255DB59E49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8539B34-8780-DE42-8958-BB2FCFE8B3ED}" type="presOf" srcId="{DD5BF61D-B843-C744-B9A9-3312A1287EF4}" destId="{C852AF5D-E3CA-F844-B775-08DD6E6FB940}"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B4DED654-9C89-F24B-9840-45267F3BE2B1}" type="presOf" srcId="{A73DCD64-89DF-3E4C-9543-0D417B51464E}" destId="{082A771F-69AF-7C4C-86CB-DF1CD8CB6581}" srcOrd="0" destOrd="0" presId="urn:microsoft.com/office/officeart/2008/layout/HorizontalMultiLevelHierarchy"/>
    <dgm:cxn modelId="{F4D5666C-80F8-6942-B026-6F8B40957877}" type="presOf" srcId="{A73DCD64-89DF-3E4C-9543-0D417B51464E}" destId="{F726EDD3-E670-9B47-8786-4F599884289D}" srcOrd="1" destOrd="0" presId="urn:microsoft.com/office/officeart/2008/layout/HorizontalMultiLevelHierarchy"/>
    <dgm:cxn modelId="{7FB1137B-9B3B-6745-B313-BB6057633735}" type="presOf" srcId="{832712F7-6D22-A34C-A173-2118EFFCB0D1}" destId="{A788084B-A22D-6E40-8769-985E7350442A}" srcOrd="0" destOrd="0" presId="urn:microsoft.com/office/officeart/2008/layout/HorizontalMultiLevelHierarchy"/>
    <dgm:cxn modelId="{3D18AE7B-0374-D143-A30E-D0764714D2D2}" type="presOf" srcId="{CC08C8E7-D5AB-9C4F-A78B-4A8C57EB2D22}" destId="{7111AE39-B455-7C4D-91F4-9E37E3822D07}" srcOrd="0" destOrd="0" presId="urn:microsoft.com/office/officeart/2008/layout/HorizontalMultiLevelHierarchy"/>
    <dgm:cxn modelId="{666AB684-8B57-1D44-A8B2-6127D571F36F}" type="presOf" srcId="{BDC2CFA9-99C6-8347-9628-F8B57513FB8C}" destId="{7A2CD5A7-70D6-DE44-803D-0740544CB367}" srcOrd="1" destOrd="0" presId="urn:microsoft.com/office/officeart/2008/layout/HorizontalMultiLevelHierarchy"/>
    <dgm:cxn modelId="{FC72CB92-24DB-714B-8BF3-C5CF3A891E1F}" type="presOf" srcId="{2EFE4671-8583-3540-9262-1FC578B666F4}" destId="{3013142F-A3C7-F746-853E-2CA8B540A8DE}" srcOrd="0" destOrd="0" presId="urn:microsoft.com/office/officeart/2008/layout/HorizontalMultiLevelHierarchy"/>
    <dgm:cxn modelId="{3C142CDB-DA10-C740-A233-9624A6A4EE5D}" type="presOf" srcId="{BDC2CFA9-99C6-8347-9628-F8B57513FB8C}" destId="{93180932-306E-E545-95F9-2A5635FDC9F1}" srcOrd="0" destOrd="0" presId="urn:microsoft.com/office/officeart/2008/layout/HorizontalMultiLevelHierarchy"/>
    <dgm:cxn modelId="{C5EEC2F0-F634-1A40-82D6-1F95EC28B481}" type="presOf" srcId="{C04C5159-9EAB-4049-8E52-B1D3F44A99FF}" destId="{9A7D6E94-6DBA-1546-B550-D34B93F47B0B}"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5A01716-59E5-544B-9D3D-F7AA47EE7314}" type="presParOf" srcId="{3013142F-A3C7-F746-853E-2CA8B540A8DE}" destId="{B764B132-0961-414E-B6FA-FB0C6C1C6CED}" srcOrd="0" destOrd="0" presId="urn:microsoft.com/office/officeart/2008/layout/HorizontalMultiLevelHierarchy"/>
    <dgm:cxn modelId="{4F51DF43-A900-2644-BDD8-C680ED2BC3A8}" type="presParOf" srcId="{B764B132-0961-414E-B6FA-FB0C6C1C6CED}" destId="{7111AE39-B455-7C4D-91F4-9E37E3822D07}" srcOrd="0" destOrd="0" presId="urn:microsoft.com/office/officeart/2008/layout/HorizontalMultiLevelHierarchy"/>
    <dgm:cxn modelId="{D29BF94F-1C53-B24C-AA5E-A2B8306654B4}" type="presParOf" srcId="{B764B132-0961-414E-B6FA-FB0C6C1C6CED}" destId="{551EC4E6-AE1D-DD43-B7C4-D7EFBEA2E636}" srcOrd="1" destOrd="0" presId="urn:microsoft.com/office/officeart/2008/layout/HorizontalMultiLevelHierarchy"/>
    <dgm:cxn modelId="{C0F99C26-62DC-894A-BB02-5EBEFF9977FD}" type="presParOf" srcId="{551EC4E6-AE1D-DD43-B7C4-D7EFBEA2E636}" destId="{082A771F-69AF-7C4C-86CB-DF1CD8CB6581}" srcOrd="0" destOrd="0" presId="urn:microsoft.com/office/officeart/2008/layout/HorizontalMultiLevelHierarchy"/>
    <dgm:cxn modelId="{CA2AD377-E6D7-2342-8516-9F811A0A80EC}" type="presParOf" srcId="{082A771F-69AF-7C4C-86CB-DF1CD8CB6581}" destId="{F726EDD3-E670-9B47-8786-4F599884289D}" srcOrd="0" destOrd="0" presId="urn:microsoft.com/office/officeart/2008/layout/HorizontalMultiLevelHierarchy"/>
    <dgm:cxn modelId="{08FA5B7D-69B8-2248-8FC4-185E0D66F946}" type="presParOf" srcId="{551EC4E6-AE1D-DD43-B7C4-D7EFBEA2E636}" destId="{7B40AE63-0EA3-0747-BCE5-5F3AB0355BF2}" srcOrd="1" destOrd="0" presId="urn:microsoft.com/office/officeart/2008/layout/HorizontalMultiLevelHierarchy"/>
    <dgm:cxn modelId="{97F4062B-E83C-9847-A8C7-FD318BE50F76}" type="presParOf" srcId="{7B40AE63-0EA3-0747-BCE5-5F3AB0355BF2}" destId="{C852AF5D-E3CA-F844-B775-08DD6E6FB940}" srcOrd="0" destOrd="0" presId="urn:microsoft.com/office/officeart/2008/layout/HorizontalMultiLevelHierarchy"/>
    <dgm:cxn modelId="{E4E20E2B-EEED-C446-AD53-8586E5746859}" type="presParOf" srcId="{7B40AE63-0EA3-0747-BCE5-5F3AB0355BF2}" destId="{30463D07-8E7F-3146-97CE-76CE82648742}" srcOrd="1" destOrd="0" presId="urn:microsoft.com/office/officeart/2008/layout/HorizontalMultiLevelHierarchy"/>
    <dgm:cxn modelId="{0507910B-86D0-E743-A4D4-289D553E4712}" type="presParOf" srcId="{551EC4E6-AE1D-DD43-B7C4-D7EFBEA2E636}" destId="{93180932-306E-E545-95F9-2A5635FDC9F1}" srcOrd="2" destOrd="0" presId="urn:microsoft.com/office/officeart/2008/layout/HorizontalMultiLevelHierarchy"/>
    <dgm:cxn modelId="{AE7DF8BB-AEA1-A547-A414-DF4D59B395C3}" type="presParOf" srcId="{93180932-306E-E545-95F9-2A5635FDC9F1}" destId="{7A2CD5A7-70D6-DE44-803D-0740544CB367}" srcOrd="0" destOrd="0" presId="urn:microsoft.com/office/officeart/2008/layout/HorizontalMultiLevelHierarchy"/>
    <dgm:cxn modelId="{2283965E-F4B9-CF48-83BB-F2FF2842A339}" type="presParOf" srcId="{551EC4E6-AE1D-DD43-B7C4-D7EFBEA2E636}" destId="{A0C9905E-6DBF-7645-94A7-C4BCDADC46B9}" srcOrd="3" destOrd="0" presId="urn:microsoft.com/office/officeart/2008/layout/HorizontalMultiLevelHierarchy"/>
    <dgm:cxn modelId="{8FA1FDC4-6724-BB40-B82D-E563BDED3976}" type="presParOf" srcId="{A0C9905E-6DBF-7645-94A7-C4BCDADC46B9}" destId="{D3E2E567-EC04-E743-9B8C-985408EA1058}" srcOrd="0" destOrd="0" presId="urn:microsoft.com/office/officeart/2008/layout/HorizontalMultiLevelHierarchy"/>
    <dgm:cxn modelId="{29D173D2-B99C-C044-A7BF-B15020781287}" type="presParOf" srcId="{A0C9905E-6DBF-7645-94A7-C4BCDADC46B9}" destId="{1488A531-D252-B440-B1DA-4363F37F8970}" srcOrd="1" destOrd="0" presId="urn:microsoft.com/office/officeart/2008/layout/HorizontalMultiLevelHierarchy"/>
    <dgm:cxn modelId="{A57A8795-D4EF-DB47-BC74-58673A7E5BD5}" type="presParOf" srcId="{551EC4E6-AE1D-DD43-B7C4-D7EFBEA2E636}" destId="{A788084B-A22D-6E40-8769-985E7350442A}" srcOrd="4" destOrd="0" presId="urn:microsoft.com/office/officeart/2008/layout/HorizontalMultiLevelHierarchy"/>
    <dgm:cxn modelId="{46C21241-76BA-3949-AEF9-A11BA9911C6F}" type="presParOf" srcId="{A788084B-A22D-6E40-8769-985E7350442A}" destId="{0D6FBA6C-209E-BB41-A3DD-B0562C9E0B7C}" srcOrd="0" destOrd="0" presId="urn:microsoft.com/office/officeart/2008/layout/HorizontalMultiLevelHierarchy"/>
    <dgm:cxn modelId="{4728EF2A-0948-D94F-835F-632A9C4D2638}" type="presParOf" srcId="{551EC4E6-AE1D-DD43-B7C4-D7EFBEA2E636}" destId="{E36BE6D4-052D-5C42-B529-9067A5360BF7}" srcOrd="5" destOrd="0" presId="urn:microsoft.com/office/officeart/2008/layout/HorizontalMultiLevelHierarchy"/>
    <dgm:cxn modelId="{C1DD7097-B7C2-704E-A442-B1DB1D7CB1F2}" type="presParOf" srcId="{E36BE6D4-052D-5C42-B529-9067A5360BF7}" destId="{9A7D6E94-6DBA-1546-B550-D34B93F47B0B}" srcOrd="0" destOrd="0" presId="urn:microsoft.com/office/officeart/2008/layout/HorizontalMultiLevelHierarchy"/>
    <dgm:cxn modelId="{4D4B3013-21E5-D54B-B97D-3876CCF16B5B}"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b="0" i="0" dirty="0">
              <a:latin typeface="FZLanTingHeiS-R-GB" panose="02000000000000000000" pitchFamily="2" charset="-122"/>
              <a:ea typeface="FZLanTingHeiS-R-GB" panose="02000000000000000000" pitchFamily="2" charset="-122"/>
              <a:cs typeface="Microsoft YaHei" charset="-122"/>
            </a:rPr>
            <a:t>7.3</a:t>
          </a:r>
          <a:r>
            <a:rPr lang="zh-CN" altLang="en-US" sz="2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2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b="0" i="0" dirty="0">
              <a:latin typeface="FZLanTingHeiS-R-GB" panose="02000000000000000000" pitchFamily="2" charset="-122"/>
              <a:ea typeface="FZLanTingHeiS-R-GB" panose="02000000000000000000" pitchFamily="2" charset="-122"/>
              <a:cs typeface="Microsoft YaHei" charset="-122"/>
            </a:rPr>
            <a:t>7.3.2</a:t>
          </a:r>
          <a:r>
            <a:rPr lang="zh-CN" altLang="en-US" sz="2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2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400">
            <a:latin typeface="Microsoft YaHei" charset="-122"/>
            <a:ea typeface="Microsoft YaHei" charset="-122"/>
            <a:cs typeface="Microsoft YaHei" charset="-122"/>
          </a:endParaRPr>
        </a:p>
      </dgm:t>
    </dgm:pt>
    <dgm:pt modelId="{C04C5159-9EAB-4049-8E52-B1D3F44A99FF}">
      <dgm:prSet phldrT="[文本]" custT="1"/>
      <dgm:spPr/>
      <dgm:t>
        <a:bodyPr/>
        <a:lstStyle/>
        <a:p>
          <a:pPr algn="l"/>
          <a:r>
            <a:rPr lang="en-US" altLang="zh-CN" sz="2400" b="0" i="0" dirty="0">
              <a:solidFill>
                <a:srgbClr val="C00000"/>
              </a:solidFill>
              <a:latin typeface="FZLanTingHeiS-R-GB" panose="02000000000000000000" pitchFamily="2" charset="-122"/>
              <a:ea typeface="FZLanTingHeiS-R-GB" panose="02000000000000000000" pitchFamily="2" charset="-122"/>
              <a:cs typeface="Microsoft YaHei" charset="-122"/>
            </a:rPr>
            <a:t>7.3.3</a:t>
          </a:r>
          <a:r>
            <a:rPr lang="zh-CN" altLang="en-US" sz="2400" b="0" i="0" dirty="0">
              <a:solidFill>
                <a:srgbClr val="C00000"/>
              </a:solidFill>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dgm:spPr/>
      <dgm:t>
        <a:bodyPr/>
        <a:lstStyle/>
        <a:p>
          <a:endParaRPr lang="zh-CN" altLang="en-US"/>
        </a:p>
      </dgm:t>
    </dgm:pt>
    <dgm:pt modelId="{F49261A7-61DE-6B46-BD67-870D872428CF}" type="sibTrans" cxnId="{89AC593D-E464-DC4D-B5E7-1963D987B03E}">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141606"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0C4B2E09-FC26-6C4D-B84E-2E83CB6CAE01}"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DCF7814C-B864-6248-904F-A1E767CF23AE}" type="presOf" srcId="{832712F7-6D22-A34C-A173-2118EFFCB0D1}" destId="{0D6FBA6C-209E-BB41-A3DD-B0562C9E0B7C}" srcOrd="1" destOrd="0" presId="urn:microsoft.com/office/officeart/2008/layout/HorizontalMultiLevelHierarchy"/>
    <dgm:cxn modelId="{DA570E4D-AB97-2C4D-A00F-EE18F37DC1C1}" type="presOf" srcId="{BDC2CFA9-99C6-8347-9628-F8B57513FB8C}" destId="{7A2CD5A7-70D6-DE44-803D-0740544CB367}" srcOrd="1" destOrd="0" presId="urn:microsoft.com/office/officeart/2008/layout/HorizontalMultiLevelHierarchy"/>
    <dgm:cxn modelId="{CE29B450-AFF6-2A41-9C23-C17C1A5B49D0}" type="presOf" srcId="{773FD5F0-F007-F148-886B-86E72F86266E}" destId="{D3E2E567-EC04-E743-9B8C-985408EA1058}" srcOrd="0" destOrd="0" presId="urn:microsoft.com/office/officeart/2008/layout/HorizontalMultiLevelHierarchy"/>
    <dgm:cxn modelId="{A59F926A-1CDE-E144-9FEC-5BCC7BAE091D}" type="presOf" srcId="{832712F7-6D22-A34C-A173-2118EFFCB0D1}" destId="{A788084B-A22D-6E40-8769-985E7350442A}" srcOrd="0" destOrd="0" presId="urn:microsoft.com/office/officeart/2008/layout/HorizontalMultiLevelHierarchy"/>
    <dgm:cxn modelId="{7790AA6A-D8B3-4A4D-BD5E-FC7478D92276}" type="presOf" srcId="{CC08C8E7-D5AB-9C4F-A78B-4A8C57EB2D22}" destId="{7111AE39-B455-7C4D-91F4-9E37E3822D07}" srcOrd="0" destOrd="0" presId="urn:microsoft.com/office/officeart/2008/layout/HorizontalMultiLevelHierarchy"/>
    <dgm:cxn modelId="{AF3F0792-062F-C04C-8ADF-8F717175451F}" type="presOf" srcId="{BDC2CFA9-99C6-8347-9628-F8B57513FB8C}" destId="{93180932-306E-E545-95F9-2A5635FDC9F1}" srcOrd="0" destOrd="0" presId="urn:microsoft.com/office/officeart/2008/layout/HorizontalMultiLevelHierarchy"/>
    <dgm:cxn modelId="{376222A5-E7CB-174C-B8CF-139373B2E755}" type="presOf" srcId="{C04C5159-9EAB-4049-8E52-B1D3F44A99FF}" destId="{9A7D6E94-6DBA-1546-B550-D34B93F47B0B}" srcOrd="0" destOrd="0" presId="urn:microsoft.com/office/officeart/2008/layout/HorizontalMultiLevelHierarchy"/>
    <dgm:cxn modelId="{094BAFC3-F7B7-AB40-AD74-9E04F4A001EE}" type="presOf" srcId="{2EFE4671-8583-3540-9262-1FC578B666F4}" destId="{3013142F-A3C7-F746-853E-2CA8B540A8DE}" srcOrd="0" destOrd="0" presId="urn:microsoft.com/office/officeart/2008/layout/HorizontalMultiLevelHierarchy"/>
    <dgm:cxn modelId="{9B1911E6-456B-3548-A602-82C4ACFCC0E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82C97F4-06DC-4F44-A552-49EB36721962}" type="presOf" srcId="{DD5BF61D-B843-C744-B9A9-3312A1287EF4}" destId="{C852AF5D-E3CA-F844-B775-08DD6E6FB940}" srcOrd="0" destOrd="0" presId="urn:microsoft.com/office/officeart/2008/layout/HorizontalMultiLevelHierarchy"/>
    <dgm:cxn modelId="{34F5124F-0FE6-AC41-AA14-E440BCDD82C6}" type="presParOf" srcId="{3013142F-A3C7-F746-853E-2CA8B540A8DE}" destId="{B764B132-0961-414E-B6FA-FB0C6C1C6CED}" srcOrd="0" destOrd="0" presId="urn:microsoft.com/office/officeart/2008/layout/HorizontalMultiLevelHierarchy"/>
    <dgm:cxn modelId="{893F7084-BF97-6042-B474-16FEE138059B}" type="presParOf" srcId="{B764B132-0961-414E-B6FA-FB0C6C1C6CED}" destId="{7111AE39-B455-7C4D-91F4-9E37E3822D07}" srcOrd="0" destOrd="0" presId="urn:microsoft.com/office/officeart/2008/layout/HorizontalMultiLevelHierarchy"/>
    <dgm:cxn modelId="{CEAE3507-2C1F-ED44-8A7C-30C3FAA10E1A}" type="presParOf" srcId="{B764B132-0961-414E-B6FA-FB0C6C1C6CED}" destId="{551EC4E6-AE1D-DD43-B7C4-D7EFBEA2E636}" srcOrd="1" destOrd="0" presId="urn:microsoft.com/office/officeart/2008/layout/HorizontalMultiLevelHierarchy"/>
    <dgm:cxn modelId="{61B0B448-7AA1-1B48-B300-088C69225C42}" type="presParOf" srcId="{551EC4E6-AE1D-DD43-B7C4-D7EFBEA2E636}" destId="{082A771F-69AF-7C4C-86CB-DF1CD8CB6581}" srcOrd="0" destOrd="0" presId="urn:microsoft.com/office/officeart/2008/layout/HorizontalMultiLevelHierarchy"/>
    <dgm:cxn modelId="{6F759047-7549-7D47-8827-6A855597AB03}" type="presParOf" srcId="{082A771F-69AF-7C4C-86CB-DF1CD8CB6581}" destId="{F726EDD3-E670-9B47-8786-4F599884289D}" srcOrd="0" destOrd="0" presId="urn:microsoft.com/office/officeart/2008/layout/HorizontalMultiLevelHierarchy"/>
    <dgm:cxn modelId="{EDD6CC34-29BE-7649-A052-2FE1E88A7804}" type="presParOf" srcId="{551EC4E6-AE1D-DD43-B7C4-D7EFBEA2E636}" destId="{7B40AE63-0EA3-0747-BCE5-5F3AB0355BF2}" srcOrd="1" destOrd="0" presId="urn:microsoft.com/office/officeart/2008/layout/HorizontalMultiLevelHierarchy"/>
    <dgm:cxn modelId="{3D179431-4AB8-AF43-A4F1-B8D70267C858}" type="presParOf" srcId="{7B40AE63-0EA3-0747-BCE5-5F3AB0355BF2}" destId="{C852AF5D-E3CA-F844-B775-08DD6E6FB940}" srcOrd="0" destOrd="0" presId="urn:microsoft.com/office/officeart/2008/layout/HorizontalMultiLevelHierarchy"/>
    <dgm:cxn modelId="{66F83748-D8B4-EF4D-92F4-1A25526658F2}" type="presParOf" srcId="{7B40AE63-0EA3-0747-BCE5-5F3AB0355BF2}" destId="{30463D07-8E7F-3146-97CE-76CE82648742}" srcOrd="1" destOrd="0" presId="urn:microsoft.com/office/officeart/2008/layout/HorizontalMultiLevelHierarchy"/>
    <dgm:cxn modelId="{6DE4CB0B-9B2E-F747-ABAD-975FFD181575}" type="presParOf" srcId="{551EC4E6-AE1D-DD43-B7C4-D7EFBEA2E636}" destId="{93180932-306E-E545-95F9-2A5635FDC9F1}" srcOrd="2" destOrd="0" presId="urn:microsoft.com/office/officeart/2008/layout/HorizontalMultiLevelHierarchy"/>
    <dgm:cxn modelId="{FE82662D-D30A-6549-A53C-2E5CCE61E072}" type="presParOf" srcId="{93180932-306E-E545-95F9-2A5635FDC9F1}" destId="{7A2CD5A7-70D6-DE44-803D-0740544CB367}" srcOrd="0" destOrd="0" presId="urn:microsoft.com/office/officeart/2008/layout/HorizontalMultiLevelHierarchy"/>
    <dgm:cxn modelId="{463C76F2-14D0-9541-8C56-4FD0E416F5F4}" type="presParOf" srcId="{551EC4E6-AE1D-DD43-B7C4-D7EFBEA2E636}" destId="{A0C9905E-6DBF-7645-94A7-C4BCDADC46B9}" srcOrd="3" destOrd="0" presId="urn:microsoft.com/office/officeart/2008/layout/HorizontalMultiLevelHierarchy"/>
    <dgm:cxn modelId="{0A33D040-A0D3-F749-82C4-A0EC63CCBEED}" type="presParOf" srcId="{A0C9905E-6DBF-7645-94A7-C4BCDADC46B9}" destId="{D3E2E567-EC04-E743-9B8C-985408EA1058}" srcOrd="0" destOrd="0" presId="urn:microsoft.com/office/officeart/2008/layout/HorizontalMultiLevelHierarchy"/>
    <dgm:cxn modelId="{7B3AF9A9-3147-884E-B4AC-28434E90B87C}" type="presParOf" srcId="{A0C9905E-6DBF-7645-94A7-C4BCDADC46B9}" destId="{1488A531-D252-B440-B1DA-4363F37F8970}" srcOrd="1" destOrd="0" presId="urn:microsoft.com/office/officeart/2008/layout/HorizontalMultiLevelHierarchy"/>
    <dgm:cxn modelId="{001ECDC5-48D3-D644-A4D4-76CC0414473D}" type="presParOf" srcId="{551EC4E6-AE1D-DD43-B7C4-D7EFBEA2E636}" destId="{A788084B-A22D-6E40-8769-985E7350442A}" srcOrd="4" destOrd="0" presId="urn:microsoft.com/office/officeart/2008/layout/HorizontalMultiLevelHierarchy"/>
    <dgm:cxn modelId="{CBFD5AD0-AB76-384D-8940-99AB60C5E65B}" type="presParOf" srcId="{A788084B-A22D-6E40-8769-985E7350442A}" destId="{0D6FBA6C-209E-BB41-A3DD-B0562C9E0B7C}" srcOrd="0" destOrd="0" presId="urn:microsoft.com/office/officeart/2008/layout/HorizontalMultiLevelHierarchy"/>
    <dgm:cxn modelId="{BBC59F42-2ACD-B145-B581-D06492154A93}" type="presParOf" srcId="{551EC4E6-AE1D-DD43-B7C4-D7EFBEA2E636}" destId="{E36BE6D4-052D-5C42-B529-9067A5360BF7}" srcOrd="5" destOrd="0" presId="urn:microsoft.com/office/officeart/2008/layout/HorizontalMultiLevelHierarchy"/>
    <dgm:cxn modelId="{6D0E1E0A-DCF2-9940-B0A3-FECE48C1419A}" type="presParOf" srcId="{E36BE6D4-052D-5C42-B529-9067A5360BF7}" destId="{9A7D6E94-6DBA-1546-B550-D34B93F47B0B}" srcOrd="0" destOrd="0" presId="urn:microsoft.com/office/officeart/2008/layout/HorizontalMultiLevelHierarchy"/>
    <dgm:cxn modelId="{0F6C230F-CA23-5C48-A492-2360359C1C40}"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15AF1806-402C-634C-BF63-5EB5807BB3A4}" type="presOf" srcId="{2EFE4671-8583-3540-9262-1FC578B666F4}" destId="{3013142F-A3C7-F746-853E-2CA8B540A8DE}" srcOrd="0" destOrd="0" presId="urn:microsoft.com/office/officeart/2008/layout/HorizontalMultiLevelHierarchy"/>
    <dgm:cxn modelId="{2ACF7A0E-353D-EF4C-A81D-1DD974BA96BD}"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5603621-E160-AE46-B3F8-7285902AA756}"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94A1831-9B3F-F443-85AF-63113759222F}" type="presOf" srcId="{A73DCD64-89DF-3E4C-9543-0D417B51464E}" destId="{082A771F-69AF-7C4C-86CB-DF1CD8CB6581}" srcOrd="0" destOrd="0" presId="urn:microsoft.com/office/officeart/2008/layout/HorizontalMultiLevelHierarchy"/>
    <dgm:cxn modelId="{1051EA34-EB75-9F44-982C-EDCF4CE93B26}" type="presOf" srcId="{A73DCD64-89DF-3E4C-9543-0D417B51464E}" destId="{F726EDD3-E670-9B47-8786-4F599884289D}" srcOrd="1" destOrd="0" presId="urn:microsoft.com/office/officeart/2008/layout/HorizontalMultiLevelHierarchy"/>
    <dgm:cxn modelId="{B4E4DD3B-6F4B-EB4D-AFD1-BFB70CA623BF}" type="presOf" srcId="{C04C5159-9EAB-4049-8E52-B1D3F44A99FF}" destId="{9A7D6E94-6DBA-1546-B550-D34B93F47B0B}"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CD62F95D-2820-1440-B996-0DEBA9E00E84}" type="presOf" srcId="{832712F7-6D22-A34C-A173-2118EFFCB0D1}" destId="{A788084B-A22D-6E40-8769-985E7350442A}" srcOrd="0" destOrd="0" presId="urn:microsoft.com/office/officeart/2008/layout/HorizontalMultiLevelHierarchy"/>
    <dgm:cxn modelId="{FE06B071-9AE3-024F-BDBB-775CAFBF93EA}" type="presOf" srcId="{BDC2CFA9-99C6-8347-9628-F8B57513FB8C}" destId="{7A2CD5A7-70D6-DE44-803D-0740544CB367}" srcOrd="1" destOrd="0" presId="urn:microsoft.com/office/officeart/2008/layout/HorizontalMultiLevelHierarchy"/>
    <dgm:cxn modelId="{298A54BA-A5C7-7245-A132-8EA05E97BB45}" type="presOf" srcId="{832712F7-6D22-A34C-A173-2118EFFCB0D1}" destId="{0D6FBA6C-209E-BB41-A3DD-B0562C9E0B7C}" srcOrd="1" destOrd="0" presId="urn:microsoft.com/office/officeart/2008/layout/HorizontalMultiLevelHierarchy"/>
    <dgm:cxn modelId="{FFDFA6C5-CC7C-5444-A700-66531805F4CA}" type="presOf" srcId="{DD5BF61D-B843-C744-B9A9-3312A1287EF4}" destId="{C852AF5D-E3CA-F844-B775-08DD6E6FB940}" srcOrd="0" destOrd="0" presId="urn:microsoft.com/office/officeart/2008/layout/HorizontalMultiLevelHierarchy"/>
    <dgm:cxn modelId="{860543CD-A518-E747-B618-54DD4DE61196}"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C06E711-839F-1047-B8AF-6A135CFAEB94}" type="presParOf" srcId="{3013142F-A3C7-F746-853E-2CA8B540A8DE}" destId="{B764B132-0961-414E-B6FA-FB0C6C1C6CED}" srcOrd="0" destOrd="0" presId="urn:microsoft.com/office/officeart/2008/layout/HorizontalMultiLevelHierarchy"/>
    <dgm:cxn modelId="{45515484-B3BC-634F-9FBE-D90040521DFD}" type="presParOf" srcId="{B764B132-0961-414E-B6FA-FB0C6C1C6CED}" destId="{7111AE39-B455-7C4D-91F4-9E37E3822D07}" srcOrd="0" destOrd="0" presId="urn:microsoft.com/office/officeart/2008/layout/HorizontalMultiLevelHierarchy"/>
    <dgm:cxn modelId="{A2414F22-D567-8D4F-87F5-94FFC297BFA8}" type="presParOf" srcId="{B764B132-0961-414E-B6FA-FB0C6C1C6CED}" destId="{551EC4E6-AE1D-DD43-B7C4-D7EFBEA2E636}" srcOrd="1" destOrd="0" presId="urn:microsoft.com/office/officeart/2008/layout/HorizontalMultiLevelHierarchy"/>
    <dgm:cxn modelId="{587D4102-5906-BF4F-92F5-2220E09CAE20}" type="presParOf" srcId="{551EC4E6-AE1D-DD43-B7C4-D7EFBEA2E636}" destId="{082A771F-69AF-7C4C-86CB-DF1CD8CB6581}" srcOrd="0" destOrd="0" presId="urn:microsoft.com/office/officeart/2008/layout/HorizontalMultiLevelHierarchy"/>
    <dgm:cxn modelId="{878B7733-C067-E849-AC4F-A06CC7672FE1}" type="presParOf" srcId="{082A771F-69AF-7C4C-86CB-DF1CD8CB6581}" destId="{F726EDD3-E670-9B47-8786-4F599884289D}" srcOrd="0" destOrd="0" presId="urn:microsoft.com/office/officeart/2008/layout/HorizontalMultiLevelHierarchy"/>
    <dgm:cxn modelId="{939E8F2C-7BCF-304E-B6F1-76C52A50AAD6}" type="presParOf" srcId="{551EC4E6-AE1D-DD43-B7C4-D7EFBEA2E636}" destId="{7B40AE63-0EA3-0747-BCE5-5F3AB0355BF2}" srcOrd="1" destOrd="0" presId="urn:microsoft.com/office/officeart/2008/layout/HorizontalMultiLevelHierarchy"/>
    <dgm:cxn modelId="{7B659B13-75E4-DF46-896C-6CA533033665}" type="presParOf" srcId="{7B40AE63-0EA3-0747-BCE5-5F3AB0355BF2}" destId="{C852AF5D-E3CA-F844-B775-08DD6E6FB940}" srcOrd="0" destOrd="0" presId="urn:microsoft.com/office/officeart/2008/layout/HorizontalMultiLevelHierarchy"/>
    <dgm:cxn modelId="{94CD0163-C2A1-5D47-AC47-F04A13979240}" type="presParOf" srcId="{7B40AE63-0EA3-0747-BCE5-5F3AB0355BF2}" destId="{30463D07-8E7F-3146-97CE-76CE82648742}" srcOrd="1" destOrd="0" presId="urn:microsoft.com/office/officeart/2008/layout/HorizontalMultiLevelHierarchy"/>
    <dgm:cxn modelId="{20BECB8C-6444-714E-B6F1-2FF43598B657}" type="presParOf" srcId="{551EC4E6-AE1D-DD43-B7C4-D7EFBEA2E636}" destId="{93180932-306E-E545-95F9-2A5635FDC9F1}" srcOrd="2" destOrd="0" presId="urn:microsoft.com/office/officeart/2008/layout/HorizontalMultiLevelHierarchy"/>
    <dgm:cxn modelId="{323ADF10-AA5E-634B-A181-1AE521DBF0D6}" type="presParOf" srcId="{93180932-306E-E545-95F9-2A5635FDC9F1}" destId="{7A2CD5A7-70D6-DE44-803D-0740544CB367}" srcOrd="0" destOrd="0" presId="urn:microsoft.com/office/officeart/2008/layout/HorizontalMultiLevelHierarchy"/>
    <dgm:cxn modelId="{2CDE8EB8-1E76-5E4D-B181-E0E099FE7BD3}" type="presParOf" srcId="{551EC4E6-AE1D-DD43-B7C4-D7EFBEA2E636}" destId="{A0C9905E-6DBF-7645-94A7-C4BCDADC46B9}" srcOrd="3" destOrd="0" presId="urn:microsoft.com/office/officeart/2008/layout/HorizontalMultiLevelHierarchy"/>
    <dgm:cxn modelId="{3F49BF45-9D56-864D-8B81-F1DD5AFF9FCD}" type="presParOf" srcId="{A0C9905E-6DBF-7645-94A7-C4BCDADC46B9}" destId="{D3E2E567-EC04-E743-9B8C-985408EA1058}" srcOrd="0" destOrd="0" presId="urn:microsoft.com/office/officeart/2008/layout/HorizontalMultiLevelHierarchy"/>
    <dgm:cxn modelId="{997CA09B-FEED-4A47-9A05-961429A2C6B6}" type="presParOf" srcId="{A0C9905E-6DBF-7645-94A7-C4BCDADC46B9}" destId="{1488A531-D252-B440-B1DA-4363F37F8970}" srcOrd="1" destOrd="0" presId="urn:microsoft.com/office/officeart/2008/layout/HorizontalMultiLevelHierarchy"/>
    <dgm:cxn modelId="{6B574763-0097-8142-AA7B-24D17DE6D9FD}" type="presParOf" srcId="{551EC4E6-AE1D-DD43-B7C4-D7EFBEA2E636}" destId="{A788084B-A22D-6E40-8769-985E7350442A}" srcOrd="4" destOrd="0" presId="urn:microsoft.com/office/officeart/2008/layout/HorizontalMultiLevelHierarchy"/>
    <dgm:cxn modelId="{352C9BC6-75D7-944E-8F16-4CB2722CC2D6}" type="presParOf" srcId="{A788084B-A22D-6E40-8769-985E7350442A}" destId="{0D6FBA6C-209E-BB41-A3DD-B0562C9E0B7C}" srcOrd="0" destOrd="0" presId="urn:microsoft.com/office/officeart/2008/layout/HorizontalMultiLevelHierarchy"/>
    <dgm:cxn modelId="{297CDE62-3205-4A47-8C2E-FC09CB8E3AB8}" type="presParOf" srcId="{551EC4E6-AE1D-DD43-B7C4-D7EFBEA2E636}" destId="{E36BE6D4-052D-5C42-B529-9067A5360BF7}" srcOrd="5" destOrd="0" presId="urn:microsoft.com/office/officeart/2008/layout/HorizontalMultiLevelHierarchy"/>
    <dgm:cxn modelId="{A9F34DD1-3390-6248-9F1E-1C599BADA939}" type="presParOf" srcId="{E36BE6D4-052D-5C42-B529-9067A5360BF7}" destId="{9A7D6E94-6DBA-1546-B550-D34B93F47B0B}" srcOrd="0" destOrd="0" presId="urn:microsoft.com/office/officeart/2008/layout/HorizontalMultiLevelHierarchy"/>
    <dgm:cxn modelId="{4E91F350-66B6-884D-8350-8CB072C9D4F8}"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3E8F370A-509B-1E43-A500-A8BB483E4B50}" type="presOf" srcId="{DD5BF61D-B843-C744-B9A9-3312A1287EF4}" destId="{C852AF5D-E3CA-F844-B775-08DD6E6FB940}" srcOrd="0" destOrd="0" presId="urn:microsoft.com/office/officeart/2008/layout/HorizontalMultiLevelHierarchy"/>
    <dgm:cxn modelId="{4A292B0F-CCA6-0D46-A06E-19148F3EAA83}"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F608624-9336-C442-AABC-D5E64FF5E4C8}" type="presOf" srcId="{C04C5159-9EAB-4049-8E52-B1D3F44A99FF}" destId="{9A7D6E94-6DBA-1546-B550-D34B93F47B0B}"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8D5023D-C0A6-BB40-8591-D2D1F423295D}" type="presOf" srcId="{BDC2CFA9-99C6-8347-9628-F8B57513FB8C}" destId="{93180932-306E-E545-95F9-2A5635FDC9F1}"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A71A513E-6667-C547-A926-9D71803350BE}" type="presOf" srcId="{832712F7-6D22-A34C-A173-2118EFFCB0D1}" destId="{A788084B-A22D-6E40-8769-985E7350442A}" srcOrd="0" destOrd="0" presId="urn:microsoft.com/office/officeart/2008/layout/HorizontalMultiLevelHierarchy"/>
    <dgm:cxn modelId="{074F2242-9A81-7B44-9A2C-A0DD5344EA93}" type="presOf" srcId="{773FD5F0-F007-F148-886B-86E72F86266E}" destId="{D3E2E567-EC04-E743-9B8C-985408EA1058}" srcOrd="0" destOrd="0" presId="urn:microsoft.com/office/officeart/2008/layout/HorizontalMultiLevelHierarchy"/>
    <dgm:cxn modelId="{20579456-3689-3045-A335-F92E5E675013}" type="presOf" srcId="{CC08C8E7-D5AB-9C4F-A78B-4A8C57EB2D22}" destId="{7111AE39-B455-7C4D-91F4-9E37E3822D07}" srcOrd="0" destOrd="0" presId="urn:microsoft.com/office/officeart/2008/layout/HorizontalMultiLevelHierarchy"/>
    <dgm:cxn modelId="{DBBD4178-B42D-5042-AD2A-32B1916F4EB5}" type="presOf" srcId="{BDC2CFA9-99C6-8347-9628-F8B57513FB8C}" destId="{7A2CD5A7-70D6-DE44-803D-0740544CB367}" srcOrd="1" destOrd="0" presId="urn:microsoft.com/office/officeart/2008/layout/HorizontalMultiLevelHierarchy"/>
    <dgm:cxn modelId="{FEAE027D-8C6B-B947-A014-8621946ACFE9}" type="presOf" srcId="{832712F7-6D22-A34C-A173-2118EFFCB0D1}" destId="{0D6FBA6C-209E-BB41-A3DD-B0562C9E0B7C}" srcOrd="1" destOrd="0" presId="urn:microsoft.com/office/officeart/2008/layout/HorizontalMultiLevelHierarchy"/>
    <dgm:cxn modelId="{1673ADB3-BD42-D646-A1CA-EFD78E568E96}" type="presOf" srcId="{2EFE4671-8583-3540-9262-1FC578B666F4}" destId="{3013142F-A3C7-F746-853E-2CA8B540A8DE}" srcOrd="0" destOrd="0" presId="urn:microsoft.com/office/officeart/2008/layout/HorizontalMultiLevelHierarchy"/>
    <dgm:cxn modelId="{75B8FBE3-B373-C345-B25A-D2CBD3868247}"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D33E722-D19D-A14C-959F-A82BBC7DDC80}" type="presParOf" srcId="{3013142F-A3C7-F746-853E-2CA8B540A8DE}" destId="{B764B132-0961-414E-B6FA-FB0C6C1C6CED}" srcOrd="0" destOrd="0" presId="urn:microsoft.com/office/officeart/2008/layout/HorizontalMultiLevelHierarchy"/>
    <dgm:cxn modelId="{6DC0AA7A-D3F2-9E4D-946E-3762CCD9A20B}" type="presParOf" srcId="{B764B132-0961-414E-B6FA-FB0C6C1C6CED}" destId="{7111AE39-B455-7C4D-91F4-9E37E3822D07}" srcOrd="0" destOrd="0" presId="urn:microsoft.com/office/officeart/2008/layout/HorizontalMultiLevelHierarchy"/>
    <dgm:cxn modelId="{605BD97C-0CD9-E246-9979-0029C3B43F05}" type="presParOf" srcId="{B764B132-0961-414E-B6FA-FB0C6C1C6CED}" destId="{551EC4E6-AE1D-DD43-B7C4-D7EFBEA2E636}" srcOrd="1" destOrd="0" presId="urn:microsoft.com/office/officeart/2008/layout/HorizontalMultiLevelHierarchy"/>
    <dgm:cxn modelId="{10C95CEA-F8D0-1F46-9C60-BC5CB093BA57}" type="presParOf" srcId="{551EC4E6-AE1D-DD43-B7C4-D7EFBEA2E636}" destId="{082A771F-69AF-7C4C-86CB-DF1CD8CB6581}" srcOrd="0" destOrd="0" presId="urn:microsoft.com/office/officeart/2008/layout/HorizontalMultiLevelHierarchy"/>
    <dgm:cxn modelId="{D3C16DD2-BBEC-BE48-938D-FDCA83221BC2}" type="presParOf" srcId="{082A771F-69AF-7C4C-86CB-DF1CD8CB6581}" destId="{F726EDD3-E670-9B47-8786-4F599884289D}" srcOrd="0" destOrd="0" presId="urn:microsoft.com/office/officeart/2008/layout/HorizontalMultiLevelHierarchy"/>
    <dgm:cxn modelId="{3B27A4EB-4448-9F45-8FD8-211BFBB3F6C0}" type="presParOf" srcId="{551EC4E6-AE1D-DD43-B7C4-D7EFBEA2E636}" destId="{7B40AE63-0EA3-0747-BCE5-5F3AB0355BF2}" srcOrd="1" destOrd="0" presId="urn:microsoft.com/office/officeart/2008/layout/HorizontalMultiLevelHierarchy"/>
    <dgm:cxn modelId="{DE848379-A3AF-E045-8B4C-229BE95D6412}" type="presParOf" srcId="{7B40AE63-0EA3-0747-BCE5-5F3AB0355BF2}" destId="{C852AF5D-E3CA-F844-B775-08DD6E6FB940}" srcOrd="0" destOrd="0" presId="urn:microsoft.com/office/officeart/2008/layout/HorizontalMultiLevelHierarchy"/>
    <dgm:cxn modelId="{62AEEE37-7AC3-1D42-B059-FEFED5969AB7}" type="presParOf" srcId="{7B40AE63-0EA3-0747-BCE5-5F3AB0355BF2}" destId="{30463D07-8E7F-3146-97CE-76CE82648742}" srcOrd="1" destOrd="0" presId="urn:microsoft.com/office/officeart/2008/layout/HorizontalMultiLevelHierarchy"/>
    <dgm:cxn modelId="{01F75ED6-B898-274E-95D1-B3EFE1F975C5}" type="presParOf" srcId="{551EC4E6-AE1D-DD43-B7C4-D7EFBEA2E636}" destId="{93180932-306E-E545-95F9-2A5635FDC9F1}" srcOrd="2" destOrd="0" presId="urn:microsoft.com/office/officeart/2008/layout/HorizontalMultiLevelHierarchy"/>
    <dgm:cxn modelId="{37C2A7B7-35B2-0845-A1F7-52E35BCA54D9}" type="presParOf" srcId="{93180932-306E-E545-95F9-2A5635FDC9F1}" destId="{7A2CD5A7-70D6-DE44-803D-0740544CB367}" srcOrd="0" destOrd="0" presId="urn:microsoft.com/office/officeart/2008/layout/HorizontalMultiLevelHierarchy"/>
    <dgm:cxn modelId="{201BE96B-794E-B94B-9DA0-87DA04A7A4FA}" type="presParOf" srcId="{551EC4E6-AE1D-DD43-B7C4-D7EFBEA2E636}" destId="{A0C9905E-6DBF-7645-94A7-C4BCDADC46B9}" srcOrd="3" destOrd="0" presId="urn:microsoft.com/office/officeart/2008/layout/HorizontalMultiLevelHierarchy"/>
    <dgm:cxn modelId="{45F1D2DD-47A9-A248-8A55-AB556CBC334E}" type="presParOf" srcId="{A0C9905E-6DBF-7645-94A7-C4BCDADC46B9}" destId="{D3E2E567-EC04-E743-9B8C-985408EA1058}" srcOrd="0" destOrd="0" presId="urn:microsoft.com/office/officeart/2008/layout/HorizontalMultiLevelHierarchy"/>
    <dgm:cxn modelId="{12EBC144-0556-9E4A-AED3-8550711D0979}" type="presParOf" srcId="{A0C9905E-6DBF-7645-94A7-C4BCDADC46B9}" destId="{1488A531-D252-B440-B1DA-4363F37F8970}" srcOrd="1" destOrd="0" presId="urn:microsoft.com/office/officeart/2008/layout/HorizontalMultiLevelHierarchy"/>
    <dgm:cxn modelId="{BF69F988-6E95-8842-9544-C16044106610}" type="presParOf" srcId="{551EC4E6-AE1D-DD43-B7C4-D7EFBEA2E636}" destId="{A788084B-A22D-6E40-8769-985E7350442A}" srcOrd="4" destOrd="0" presId="urn:microsoft.com/office/officeart/2008/layout/HorizontalMultiLevelHierarchy"/>
    <dgm:cxn modelId="{6E10413B-A7AA-1E4E-A7DC-988A762D4C82}" type="presParOf" srcId="{A788084B-A22D-6E40-8769-985E7350442A}" destId="{0D6FBA6C-209E-BB41-A3DD-B0562C9E0B7C}" srcOrd="0" destOrd="0" presId="urn:microsoft.com/office/officeart/2008/layout/HorizontalMultiLevelHierarchy"/>
    <dgm:cxn modelId="{DCF7E1B8-2A1C-C341-A535-F418F76D6DE2}" type="presParOf" srcId="{551EC4E6-AE1D-DD43-B7C4-D7EFBEA2E636}" destId="{E36BE6D4-052D-5C42-B529-9067A5360BF7}" srcOrd="5" destOrd="0" presId="urn:microsoft.com/office/officeart/2008/layout/HorizontalMultiLevelHierarchy"/>
    <dgm:cxn modelId="{BACB7318-036A-E043-8853-FBEC07181154}" type="presParOf" srcId="{E36BE6D4-052D-5C42-B529-9067A5360BF7}" destId="{9A7D6E94-6DBA-1546-B550-D34B93F47B0B}" srcOrd="0" destOrd="0" presId="urn:microsoft.com/office/officeart/2008/layout/HorizontalMultiLevelHierarchy"/>
    <dgm:cxn modelId="{ABF72FDF-8EF8-3544-BF35-794673429733}"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CADDAF00-D5AD-1445-ADD1-11CB46051F0E}" type="presOf" srcId="{CC08C8E7-D5AB-9C4F-A78B-4A8C57EB2D22}" destId="{7111AE39-B455-7C4D-91F4-9E37E3822D07}" srcOrd="0" destOrd="0" presId="urn:microsoft.com/office/officeart/2008/layout/HorizontalMultiLevelHierarchy"/>
    <dgm:cxn modelId="{44E84F0B-2589-7443-8947-70BF4B9BD02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71FB41E-BD9D-9942-9FED-615CB5C26A97}"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1929934-5DE4-C943-AC2C-A54541974A78}" type="presOf" srcId="{2EFE4671-8583-3540-9262-1FC578B666F4}" destId="{3013142F-A3C7-F746-853E-2CA8B540A8DE}"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9C51E75A-8E52-DE44-A58C-E38D2DF86F57}" type="presOf" srcId="{832712F7-6D22-A34C-A173-2118EFFCB0D1}" destId="{0D6FBA6C-209E-BB41-A3DD-B0562C9E0B7C}" srcOrd="1" destOrd="0" presId="urn:microsoft.com/office/officeart/2008/layout/HorizontalMultiLevelHierarchy"/>
    <dgm:cxn modelId="{D9BF9B61-7ED7-AC46-AC56-2578ED675345}" type="presOf" srcId="{A73DCD64-89DF-3E4C-9543-0D417B51464E}" destId="{F726EDD3-E670-9B47-8786-4F599884289D}" srcOrd="1" destOrd="0" presId="urn:microsoft.com/office/officeart/2008/layout/HorizontalMultiLevelHierarchy"/>
    <dgm:cxn modelId="{B055437E-C8A4-7843-9C55-0BAA7A02AF80}" type="presOf" srcId="{BDC2CFA9-99C6-8347-9628-F8B57513FB8C}" destId="{93180932-306E-E545-95F9-2A5635FDC9F1}" srcOrd="0" destOrd="0" presId="urn:microsoft.com/office/officeart/2008/layout/HorizontalMultiLevelHierarchy"/>
    <dgm:cxn modelId="{CBBAA5AA-FE0F-EC45-AF36-971B0E3C3CE6}" type="presOf" srcId="{C04C5159-9EAB-4049-8E52-B1D3F44A99FF}" destId="{9A7D6E94-6DBA-1546-B550-D34B93F47B0B}" srcOrd="0" destOrd="0" presId="urn:microsoft.com/office/officeart/2008/layout/HorizontalMultiLevelHierarchy"/>
    <dgm:cxn modelId="{5F9949AB-25E0-3F4C-B882-F9E1FD3F8870}" type="presOf" srcId="{832712F7-6D22-A34C-A173-2118EFFCB0D1}" destId="{A788084B-A22D-6E40-8769-985E7350442A}" srcOrd="0" destOrd="0" presId="urn:microsoft.com/office/officeart/2008/layout/HorizontalMultiLevelHierarchy"/>
    <dgm:cxn modelId="{34D36DE7-099C-654A-96D5-1EA97144AE4D}"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4B927FE-5599-4340-A2E6-B632A8744F5D}" type="presOf" srcId="{BDC2CFA9-99C6-8347-9628-F8B57513FB8C}" destId="{7A2CD5A7-70D6-DE44-803D-0740544CB367}" srcOrd="1" destOrd="0" presId="urn:microsoft.com/office/officeart/2008/layout/HorizontalMultiLevelHierarchy"/>
    <dgm:cxn modelId="{D0674F26-F235-3E47-8348-3DB6C583CF45}" type="presParOf" srcId="{3013142F-A3C7-F746-853E-2CA8B540A8DE}" destId="{B764B132-0961-414E-B6FA-FB0C6C1C6CED}" srcOrd="0" destOrd="0" presId="urn:microsoft.com/office/officeart/2008/layout/HorizontalMultiLevelHierarchy"/>
    <dgm:cxn modelId="{A3F128EF-6B98-4A4A-9F0D-8DF3A3AD7A08}" type="presParOf" srcId="{B764B132-0961-414E-B6FA-FB0C6C1C6CED}" destId="{7111AE39-B455-7C4D-91F4-9E37E3822D07}" srcOrd="0" destOrd="0" presId="urn:microsoft.com/office/officeart/2008/layout/HorizontalMultiLevelHierarchy"/>
    <dgm:cxn modelId="{5B02F6FC-5F6A-6F47-B69B-AD83314E07C3}" type="presParOf" srcId="{B764B132-0961-414E-B6FA-FB0C6C1C6CED}" destId="{551EC4E6-AE1D-DD43-B7C4-D7EFBEA2E636}" srcOrd="1" destOrd="0" presId="urn:microsoft.com/office/officeart/2008/layout/HorizontalMultiLevelHierarchy"/>
    <dgm:cxn modelId="{0E6C22D9-31FE-CE48-B1E2-8E63069CDEA8}" type="presParOf" srcId="{551EC4E6-AE1D-DD43-B7C4-D7EFBEA2E636}" destId="{082A771F-69AF-7C4C-86CB-DF1CD8CB6581}" srcOrd="0" destOrd="0" presId="urn:microsoft.com/office/officeart/2008/layout/HorizontalMultiLevelHierarchy"/>
    <dgm:cxn modelId="{B0AA9658-2AA1-D14D-9A85-22BEFCFB6265}" type="presParOf" srcId="{082A771F-69AF-7C4C-86CB-DF1CD8CB6581}" destId="{F726EDD3-E670-9B47-8786-4F599884289D}" srcOrd="0" destOrd="0" presId="urn:microsoft.com/office/officeart/2008/layout/HorizontalMultiLevelHierarchy"/>
    <dgm:cxn modelId="{7FE9BDF2-FC94-454D-89C9-4A0441C8F469}" type="presParOf" srcId="{551EC4E6-AE1D-DD43-B7C4-D7EFBEA2E636}" destId="{7B40AE63-0EA3-0747-BCE5-5F3AB0355BF2}" srcOrd="1" destOrd="0" presId="urn:microsoft.com/office/officeart/2008/layout/HorizontalMultiLevelHierarchy"/>
    <dgm:cxn modelId="{026A616A-AC4B-0840-9501-5661DC6EFEBD}" type="presParOf" srcId="{7B40AE63-0EA3-0747-BCE5-5F3AB0355BF2}" destId="{C852AF5D-E3CA-F844-B775-08DD6E6FB940}" srcOrd="0" destOrd="0" presId="urn:microsoft.com/office/officeart/2008/layout/HorizontalMultiLevelHierarchy"/>
    <dgm:cxn modelId="{5ECF3A7B-67F7-1D4A-B0F0-DC1853BF31DA}" type="presParOf" srcId="{7B40AE63-0EA3-0747-BCE5-5F3AB0355BF2}" destId="{30463D07-8E7F-3146-97CE-76CE82648742}" srcOrd="1" destOrd="0" presId="urn:microsoft.com/office/officeart/2008/layout/HorizontalMultiLevelHierarchy"/>
    <dgm:cxn modelId="{68280EF3-CE13-B349-998E-36C12782F7B7}" type="presParOf" srcId="{551EC4E6-AE1D-DD43-B7C4-D7EFBEA2E636}" destId="{93180932-306E-E545-95F9-2A5635FDC9F1}" srcOrd="2" destOrd="0" presId="urn:microsoft.com/office/officeart/2008/layout/HorizontalMultiLevelHierarchy"/>
    <dgm:cxn modelId="{C9BB874C-1E0C-B345-80E9-68EC5184EE22}" type="presParOf" srcId="{93180932-306E-E545-95F9-2A5635FDC9F1}" destId="{7A2CD5A7-70D6-DE44-803D-0740544CB367}" srcOrd="0" destOrd="0" presId="urn:microsoft.com/office/officeart/2008/layout/HorizontalMultiLevelHierarchy"/>
    <dgm:cxn modelId="{C69F529F-A71F-6C40-BBEC-4FD07AB0021D}" type="presParOf" srcId="{551EC4E6-AE1D-DD43-B7C4-D7EFBEA2E636}" destId="{A0C9905E-6DBF-7645-94A7-C4BCDADC46B9}" srcOrd="3" destOrd="0" presId="urn:microsoft.com/office/officeart/2008/layout/HorizontalMultiLevelHierarchy"/>
    <dgm:cxn modelId="{73277B80-B28D-A740-8501-85916A35C1EC}" type="presParOf" srcId="{A0C9905E-6DBF-7645-94A7-C4BCDADC46B9}" destId="{D3E2E567-EC04-E743-9B8C-985408EA1058}" srcOrd="0" destOrd="0" presId="urn:microsoft.com/office/officeart/2008/layout/HorizontalMultiLevelHierarchy"/>
    <dgm:cxn modelId="{09D08107-C258-FD45-8D3F-B7F3DB25C68C}" type="presParOf" srcId="{A0C9905E-6DBF-7645-94A7-C4BCDADC46B9}" destId="{1488A531-D252-B440-B1DA-4363F37F8970}" srcOrd="1" destOrd="0" presId="urn:microsoft.com/office/officeart/2008/layout/HorizontalMultiLevelHierarchy"/>
    <dgm:cxn modelId="{0654FCFE-1619-8147-A90C-0F7DBDFB30CF}" type="presParOf" srcId="{551EC4E6-AE1D-DD43-B7C4-D7EFBEA2E636}" destId="{A788084B-A22D-6E40-8769-985E7350442A}" srcOrd="4" destOrd="0" presId="urn:microsoft.com/office/officeart/2008/layout/HorizontalMultiLevelHierarchy"/>
    <dgm:cxn modelId="{DE6D2689-7A22-0145-81C6-E5683DD15C59}" type="presParOf" srcId="{A788084B-A22D-6E40-8769-985E7350442A}" destId="{0D6FBA6C-209E-BB41-A3DD-B0562C9E0B7C}" srcOrd="0" destOrd="0" presId="urn:microsoft.com/office/officeart/2008/layout/HorizontalMultiLevelHierarchy"/>
    <dgm:cxn modelId="{938FB0F2-422B-204F-BA6A-E1CD6EE4A56E}" type="presParOf" srcId="{551EC4E6-AE1D-DD43-B7C4-D7EFBEA2E636}" destId="{E36BE6D4-052D-5C42-B529-9067A5360BF7}" srcOrd="5" destOrd="0" presId="urn:microsoft.com/office/officeart/2008/layout/HorizontalMultiLevelHierarchy"/>
    <dgm:cxn modelId="{223DEC02-5CD1-7344-B349-AAE845748D3D}" type="presParOf" srcId="{E36BE6D4-052D-5C42-B529-9067A5360BF7}" destId="{9A7D6E94-6DBA-1546-B550-D34B93F47B0B}" srcOrd="0" destOrd="0" presId="urn:microsoft.com/office/officeart/2008/layout/HorizontalMultiLevelHierarchy"/>
    <dgm:cxn modelId="{758220CD-C8C9-F144-AC70-9F96E875B070}"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8434A50B-3D8B-4448-A165-D976197CD2C7}"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C3762370-BE13-A74E-991B-E8EEDD44B714}" type="presOf" srcId="{A73DCD64-89DF-3E4C-9543-0D417B51464E}" destId="{F726EDD3-E670-9B47-8786-4F599884289D}" srcOrd="1" destOrd="0" presId="urn:microsoft.com/office/officeart/2008/layout/HorizontalMultiLevelHierarchy"/>
    <dgm:cxn modelId="{4D6F087F-D8B9-BD4B-913E-FB701373C1AD}" type="presOf" srcId="{C04C5159-9EAB-4049-8E52-B1D3F44A99FF}" destId="{9A7D6E94-6DBA-1546-B550-D34B93F47B0B}" srcOrd="0" destOrd="0" presId="urn:microsoft.com/office/officeart/2008/layout/HorizontalMultiLevelHierarchy"/>
    <dgm:cxn modelId="{F728FE86-1707-5B41-BCCF-0BBBC55D7025}" type="presOf" srcId="{2EFE4671-8583-3540-9262-1FC578B666F4}" destId="{3013142F-A3C7-F746-853E-2CA8B540A8DE}" srcOrd="0" destOrd="0" presId="urn:microsoft.com/office/officeart/2008/layout/HorizontalMultiLevelHierarchy"/>
    <dgm:cxn modelId="{8A4B0A8A-68D9-F849-94CA-29B00464B6FA}" type="presOf" srcId="{DD5BF61D-B843-C744-B9A9-3312A1287EF4}" destId="{C852AF5D-E3CA-F844-B775-08DD6E6FB940}" srcOrd="0" destOrd="0" presId="urn:microsoft.com/office/officeart/2008/layout/HorizontalMultiLevelHierarchy"/>
    <dgm:cxn modelId="{8CF5FF8F-4763-B64B-BEF8-5ADCBA3AB1C6}" type="presOf" srcId="{832712F7-6D22-A34C-A173-2118EFFCB0D1}" destId="{A788084B-A22D-6E40-8769-985E7350442A}" srcOrd="0" destOrd="0" presId="urn:microsoft.com/office/officeart/2008/layout/HorizontalMultiLevelHierarchy"/>
    <dgm:cxn modelId="{8EAD1591-371A-5C40-AEF8-9120DA27D791}" type="presOf" srcId="{CC08C8E7-D5AB-9C4F-A78B-4A8C57EB2D22}" destId="{7111AE39-B455-7C4D-91F4-9E37E3822D07}" srcOrd="0" destOrd="0" presId="urn:microsoft.com/office/officeart/2008/layout/HorizontalMultiLevelHierarchy"/>
    <dgm:cxn modelId="{99DDE797-1F85-C546-B228-01FDF7CFE213}" type="presOf" srcId="{773FD5F0-F007-F148-886B-86E72F86266E}" destId="{D3E2E567-EC04-E743-9B8C-985408EA1058}" srcOrd="0" destOrd="0" presId="urn:microsoft.com/office/officeart/2008/layout/HorizontalMultiLevelHierarchy"/>
    <dgm:cxn modelId="{033CDBD4-4430-5344-8C7B-E83DD2F3CF7A}" type="presOf" srcId="{BDC2CFA9-99C6-8347-9628-F8B57513FB8C}" destId="{93180932-306E-E545-95F9-2A5635FDC9F1}" srcOrd="0" destOrd="0" presId="urn:microsoft.com/office/officeart/2008/layout/HorizontalMultiLevelHierarchy"/>
    <dgm:cxn modelId="{46983BD6-C5B5-8D4C-9FE4-BC45F3C738D6}" type="presOf" srcId="{A73DCD64-89DF-3E4C-9543-0D417B51464E}" destId="{082A771F-69AF-7C4C-86CB-DF1CD8CB6581}" srcOrd="0" destOrd="0" presId="urn:microsoft.com/office/officeart/2008/layout/HorizontalMultiLevelHierarchy"/>
    <dgm:cxn modelId="{5AADFDE5-C1F8-EF4E-B51E-987EE1D15DEA}" type="presOf" srcId="{832712F7-6D22-A34C-A173-2118EFFCB0D1}" destId="{0D6FBA6C-209E-BB41-A3DD-B0562C9E0B7C}"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99197E8-3761-1D49-9804-67EBDA7D12A3}" type="presParOf" srcId="{3013142F-A3C7-F746-853E-2CA8B540A8DE}" destId="{B764B132-0961-414E-B6FA-FB0C6C1C6CED}" srcOrd="0" destOrd="0" presId="urn:microsoft.com/office/officeart/2008/layout/HorizontalMultiLevelHierarchy"/>
    <dgm:cxn modelId="{ACF75DBD-5D74-C84D-8EFD-FD61D1AE4A29}" type="presParOf" srcId="{B764B132-0961-414E-B6FA-FB0C6C1C6CED}" destId="{7111AE39-B455-7C4D-91F4-9E37E3822D07}" srcOrd="0" destOrd="0" presId="urn:microsoft.com/office/officeart/2008/layout/HorizontalMultiLevelHierarchy"/>
    <dgm:cxn modelId="{849F82A6-BEED-A64E-8FC4-DBDC0BF218E2}" type="presParOf" srcId="{B764B132-0961-414E-B6FA-FB0C6C1C6CED}" destId="{551EC4E6-AE1D-DD43-B7C4-D7EFBEA2E636}" srcOrd="1" destOrd="0" presId="urn:microsoft.com/office/officeart/2008/layout/HorizontalMultiLevelHierarchy"/>
    <dgm:cxn modelId="{D27CBBCC-F454-8848-912D-BD2945D636DD}" type="presParOf" srcId="{551EC4E6-AE1D-DD43-B7C4-D7EFBEA2E636}" destId="{082A771F-69AF-7C4C-86CB-DF1CD8CB6581}" srcOrd="0" destOrd="0" presId="urn:microsoft.com/office/officeart/2008/layout/HorizontalMultiLevelHierarchy"/>
    <dgm:cxn modelId="{963F97D1-4F76-7B45-A759-6253A0AB41DA}" type="presParOf" srcId="{082A771F-69AF-7C4C-86CB-DF1CD8CB6581}" destId="{F726EDD3-E670-9B47-8786-4F599884289D}" srcOrd="0" destOrd="0" presId="urn:microsoft.com/office/officeart/2008/layout/HorizontalMultiLevelHierarchy"/>
    <dgm:cxn modelId="{F9C68858-109E-A049-A2E6-2F678F56AB4C}" type="presParOf" srcId="{551EC4E6-AE1D-DD43-B7C4-D7EFBEA2E636}" destId="{7B40AE63-0EA3-0747-BCE5-5F3AB0355BF2}" srcOrd="1" destOrd="0" presId="urn:microsoft.com/office/officeart/2008/layout/HorizontalMultiLevelHierarchy"/>
    <dgm:cxn modelId="{AD3E692C-4917-3F4A-AB83-25093E6EF2D3}" type="presParOf" srcId="{7B40AE63-0EA3-0747-BCE5-5F3AB0355BF2}" destId="{C852AF5D-E3CA-F844-B775-08DD6E6FB940}" srcOrd="0" destOrd="0" presId="urn:microsoft.com/office/officeart/2008/layout/HorizontalMultiLevelHierarchy"/>
    <dgm:cxn modelId="{4C6DFA68-6BE9-6F4A-B465-14828880DB66}" type="presParOf" srcId="{7B40AE63-0EA3-0747-BCE5-5F3AB0355BF2}" destId="{30463D07-8E7F-3146-97CE-76CE82648742}" srcOrd="1" destOrd="0" presId="urn:microsoft.com/office/officeart/2008/layout/HorizontalMultiLevelHierarchy"/>
    <dgm:cxn modelId="{B95A2355-F873-5B45-8987-4A239C5915D4}" type="presParOf" srcId="{551EC4E6-AE1D-DD43-B7C4-D7EFBEA2E636}" destId="{93180932-306E-E545-95F9-2A5635FDC9F1}" srcOrd="2" destOrd="0" presId="urn:microsoft.com/office/officeart/2008/layout/HorizontalMultiLevelHierarchy"/>
    <dgm:cxn modelId="{1CEF8A6D-F052-0349-8DC5-1CB0F4524150}" type="presParOf" srcId="{93180932-306E-E545-95F9-2A5635FDC9F1}" destId="{7A2CD5A7-70D6-DE44-803D-0740544CB367}" srcOrd="0" destOrd="0" presId="urn:microsoft.com/office/officeart/2008/layout/HorizontalMultiLevelHierarchy"/>
    <dgm:cxn modelId="{CF8CF97F-E5F4-D34F-A1D7-0A21AE64F9E5}" type="presParOf" srcId="{551EC4E6-AE1D-DD43-B7C4-D7EFBEA2E636}" destId="{A0C9905E-6DBF-7645-94A7-C4BCDADC46B9}" srcOrd="3" destOrd="0" presId="urn:microsoft.com/office/officeart/2008/layout/HorizontalMultiLevelHierarchy"/>
    <dgm:cxn modelId="{0C74C204-2A33-E74F-A5EE-26339E1555C7}" type="presParOf" srcId="{A0C9905E-6DBF-7645-94A7-C4BCDADC46B9}" destId="{D3E2E567-EC04-E743-9B8C-985408EA1058}" srcOrd="0" destOrd="0" presId="urn:microsoft.com/office/officeart/2008/layout/HorizontalMultiLevelHierarchy"/>
    <dgm:cxn modelId="{AA9534E8-3CF8-EE4F-9D3E-7A2658184E7A}" type="presParOf" srcId="{A0C9905E-6DBF-7645-94A7-C4BCDADC46B9}" destId="{1488A531-D252-B440-B1DA-4363F37F8970}" srcOrd="1" destOrd="0" presId="urn:microsoft.com/office/officeart/2008/layout/HorizontalMultiLevelHierarchy"/>
    <dgm:cxn modelId="{EAFA96D2-92C4-6746-8E7F-81F0DEED8379}" type="presParOf" srcId="{551EC4E6-AE1D-DD43-B7C4-D7EFBEA2E636}" destId="{A788084B-A22D-6E40-8769-985E7350442A}" srcOrd="4" destOrd="0" presId="urn:microsoft.com/office/officeart/2008/layout/HorizontalMultiLevelHierarchy"/>
    <dgm:cxn modelId="{AF11F478-F11E-714F-808B-B6FD41AA4A6F}" type="presParOf" srcId="{A788084B-A22D-6E40-8769-985E7350442A}" destId="{0D6FBA6C-209E-BB41-A3DD-B0562C9E0B7C}" srcOrd="0" destOrd="0" presId="urn:microsoft.com/office/officeart/2008/layout/HorizontalMultiLevelHierarchy"/>
    <dgm:cxn modelId="{CC0E624D-64EC-E549-A3C4-FE30130B387F}" type="presParOf" srcId="{551EC4E6-AE1D-DD43-B7C4-D7EFBEA2E636}" destId="{E36BE6D4-052D-5C42-B529-9067A5360BF7}" srcOrd="5" destOrd="0" presId="urn:microsoft.com/office/officeart/2008/layout/HorizontalMultiLevelHierarchy"/>
    <dgm:cxn modelId="{481BA511-EEAA-F542-9141-E6A8B98DD480}" type="presParOf" srcId="{E36BE6D4-052D-5C42-B529-9067A5360BF7}" destId="{9A7D6E94-6DBA-1546-B550-D34B93F47B0B}" srcOrd="0" destOrd="0" presId="urn:microsoft.com/office/officeart/2008/layout/HorizontalMultiLevelHierarchy"/>
    <dgm:cxn modelId="{C517B89C-F86F-5A44-87F3-8E30D4838696}"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E48D380A-2F6A-0E45-95EA-300F661B49D1}" type="presOf" srcId="{DD5BF61D-B843-C744-B9A9-3312A1287EF4}" destId="{C852AF5D-E3CA-F844-B775-08DD6E6FB940}" srcOrd="0" destOrd="0" presId="urn:microsoft.com/office/officeart/2008/layout/HorizontalMultiLevelHierarchy"/>
    <dgm:cxn modelId="{A9E0790A-F26A-B943-8E47-C303C4FDC559}" type="presOf" srcId="{C04C5159-9EAB-4049-8E52-B1D3F44A99FF}" destId="{9A7D6E94-6DBA-1546-B550-D34B93F47B0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D0AAC12-5351-2D4A-AB08-36E448B4F036}" type="presOf" srcId="{832712F7-6D22-A34C-A173-2118EFFCB0D1}" destId="{0D6FBA6C-209E-BB41-A3DD-B0562C9E0B7C}" srcOrd="1" destOrd="0" presId="urn:microsoft.com/office/officeart/2008/layout/HorizontalMultiLevelHierarchy"/>
    <dgm:cxn modelId="{CC9F291C-384E-FA4E-8027-732B4F276B78}"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8F59C861-1BDD-1948-8710-CB1ECF21D949}" type="presOf" srcId="{BDC2CFA9-99C6-8347-9628-F8B57513FB8C}" destId="{93180932-306E-E545-95F9-2A5635FDC9F1}" srcOrd="0" destOrd="0" presId="urn:microsoft.com/office/officeart/2008/layout/HorizontalMultiLevelHierarchy"/>
    <dgm:cxn modelId="{16D77B84-6DA3-3247-BC8C-B1DFB02E6B0B}" type="presOf" srcId="{773FD5F0-F007-F148-886B-86E72F86266E}" destId="{D3E2E567-EC04-E743-9B8C-985408EA1058}" srcOrd="0" destOrd="0" presId="urn:microsoft.com/office/officeart/2008/layout/HorizontalMultiLevelHierarchy"/>
    <dgm:cxn modelId="{26648D8C-8625-5344-8928-DB28F57E0F1A}" type="presOf" srcId="{2EFE4671-8583-3540-9262-1FC578B666F4}" destId="{3013142F-A3C7-F746-853E-2CA8B540A8DE}" srcOrd="0" destOrd="0" presId="urn:microsoft.com/office/officeart/2008/layout/HorizontalMultiLevelHierarchy"/>
    <dgm:cxn modelId="{9CB2E8E5-44C8-C846-8E8D-A5DC2C9BFF92}" type="presOf" srcId="{832712F7-6D22-A34C-A173-2118EFFCB0D1}" destId="{A788084B-A22D-6E40-8769-985E7350442A}" srcOrd="0" destOrd="0" presId="urn:microsoft.com/office/officeart/2008/layout/HorizontalMultiLevelHierarchy"/>
    <dgm:cxn modelId="{FF3440E7-9E34-A243-B19C-B82D935B1AEF}" type="presOf" srcId="{CC08C8E7-D5AB-9C4F-A78B-4A8C57EB2D22}" destId="{7111AE39-B455-7C4D-91F4-9E37E3822D07}" srcOrd="0" destOrd="0" presId="urn:microsoft.com/office/officeart/2008/layout/HorizontalMultiLevelHierarchy"/>
    <dgm:cxn modelId="{9F6F19E8-5695-B646-93B4-42721A16E018}"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9C2D7F7-EBB8-E340-BD23-AD3669E3CC6A}" type="presOf" srcId="{A73DCD64-89DF-3E4C-9543-0D417B51464E}" destId="{F726EDD3-E670-9B47-8786-4F599884289D}" srcOrd="1" destOrd="0" presId="urn:microsoft.com/office/officeart/2008/layout/HorizontalMultiLevelHierarchy"/>
    <dgm:cxn modelId="{78628EE6-E746-7342-921A-D5E834B0F93D}" type="presParOf" srcId="{3013142F-A3C7-F746-853E-2CA8B540A8DE}" destId="{B764B132-0961-414E-B6FA-FB0C6C1C6CED}" srcOrd="0" destOrd="0" presId="urn:microsoft.com/office/officeart/2008/layout/HorizontalMultiLevelHierarchy"/>
    <dgm:cxn modelId="{7CD3B502-E432-774B-99CF-6CD822AD5418}" type="presParOf" srcId="{B764B132-0961-414E-B6FA-FB0C6C1C6CED}" destId="{7111AE39-B455-7C4D-91F4-9E37E3822D07}" srcOrd="0" destOrd="0" presId="urn:microsoft.com/office/officeart/2008/layout/HorizontalMultiLevelHierarchy"/>
    <dgm:cxn modelId="{52759FAB-AC73-DE40-AE81-FDBCC910F083}" type="presParOf" srcId="{B764B132-0961-414E-B6FA-FB0C6C1C6CED}" destId="{551EC4E6-AE1D-DD43-B7C4-D7EFBEA2E636}" srcOrd="1" destOrd="0" presId="urn:microsoft.com/office/officeart/2008/layout/HorizontalMultiLevelHierarchy"/>
    <dgm:cxn modelId="{8398FB53-8AC1-9E49-A391-1541DD218E2A}" type="presParOf" srcId="{551EC4E6-AE1D-DD43-B7C4-D7EFBEA2E636}" destId="{082A771F-69AF-7C4C-86CB-DF1CD8CB6581}" srcOrd="0" destOrd="0" presId="urn:microsoft.com/office/officeart/2008/layout/HorizontalMultiLevelHierarchy"/>
    <dgm:cxn modelId="{933C7DF1-8A4C-BA4F-A9D0-CD62012719EA}" type="presParOf" srcId="{082A771F-69AF-7C4C-86CB-DF1CD8CB6581}" destId="{F726EDD3-E670-9B47-8786-4F599884289D}" srcOrd="0" destOrd="0" presId="urn:microsoft.com/office/officeart/2008/layout/HorizontalMultiLevelHierarchy"/>
    <dgm:cxn modelId="{75B0C0FD-E59F-7049-A53B-748D94F57B84}" type="presParOf" srcId="{551EC4E6-AE1D-DD43-B7C4-D7EFBEA2E636}" destId="{7B40AE63-0EA3-0747-BCE5-5F3AB0355BF2}" srcOrd="1" destOrd="0" presId="urn:microsoft.com/office/officeart/2008/layout/HorizontalMultiLevelHierarchy"/>
    <dgm:cxn modelId="{29B9CC2A-94C0-2949-95DD-FE9E86DB0420}" type="presParOf" srcId="{7B40AE63-0EA3-0747-BCE5-5F3AB0355BF2}" destId="{C852AF5D-E3CA-F844-B775-08DD6E6FB940}" srcOrd="0" destOrd="0" presId="urn:microsoft.com/office/officeart/2008/layout/HorizontalMultiLevelHierarchy"/>
    <dgm:cxn modelId="{DDF18DC7-4870-F24D-BB8B-070D2AC3C51E}" type="presParOf" srcId="{7B40AE63-0EA3-0747-BCE5-5F3AB0355BF2}" destId="{30463D07-8E7F-3146-97CE-76CE82648742}" srcOrd="1" destOrd="0" presId="urn:microsoft.com/office/officeart/2008/layout/HorizontalMultiLevelHierarchy"/>
    <dgm:cxn modelId="{F874853A-8797-7F41-BCDD-DF70C3957DE3}" type="presParOf" srcId="{551EC4E6-AE1D-DD43-B7C4-D7EFBEA2E636}" destId="{93180932-306E-E545-95F9-2A5635FDC9F1}" srcOrd="2" destOrd="0" presId="urn:microsoft.com/office/officeart/2008/layout/HorizontalMultiLevelHierarchy"/>
    <dgm:cxn modelId="{0433F62A-9061-D740-BEB5-052B9E16CF16}" type="presParOf" srcId="{93180932-306E-E545-95F9-2A5635FDC9F1}" destId="{7A2CD5A7-70D6-DE44-803D-0740544CB367}" srcOrd="0" destOrd="0" presId="urn:microsoft.com/office/officeart/2008/layout/HorizontalMultiLevelHierarchy"/>
    <dgm:cxn modelId="{A831DF62-7195-6A45-B5CF-F922C84C2074}" type="presParOf" srcId="{551EC4E6-AE1D-DD43-B7C4-D7EFBEA2E636}" destId="{A0C9905E-6DBF-7645-94A7-C4BCDADC46B9}" srcOrd="3" destOrd="0" presId="urn:microsoft.com/office/officeart/2008/layout/HorizontalMultiLevelHierarchy"/>
    <dgm:cxn modelId="{D723084E-C26D-8A47-9100-57D126D0B58B}" type="presParOf" srcId="{A0C9905E-6DBF-7645-94A7-C4BCDADC46B9}" destId="{D3E2E567-EC04-E743-9B8C-985408EA1058}" srcOrd="0" destOrd="0" presId="urn:microsoft.com/office/officeart/2008/layout/HorizontalMultiLevelHierarchy"/>
    <dgm:cxn modelId="{B4D1A0DA-2351-024F-AFCA-8ECC5E972515}" type="presParOf" srcId="{A0C9905E-6DBF-7645-94A7-C4BCDADC46B9}" destId="{1488A531-D252-B440-B1DA-4363F37F8970}" srcOrd="1" destOrd="0" presId="urn:microsoft.com/office/officeart/2008/layout/HorizontalMultiLevelHierarchy"/>
    <dgm:cxn modelId="{55A769E1-7DDC-904A-B026-3D7E41618389}" type="presParOf" srcId="{551EC4E6-AE1D-DD43-B7C4-D7EFBEA2E636}" destId="{A788084B-A22D-6E40-8769-985E7350442A}" srcOrd="4" destOrd="0" presId="urn:microsoft.com/office/officeart/2008/layout/HorizontalMultiLevelHierarchy"/>
    <dgm:cxn modelId="{8E94B4A4-9327-8E4E-878C-1C8CDA3BAC7C}" type="presParOf" srcId="{A788084B-A22D-6E40-8769-985E7350442A}" destId="{0D6FBA6C-209E-BB41-A3DD-B0562C9E0B7C}" srcOrd="0" destOrd="0" presId="urn:microsoft.com/office/officeart/2008/layout/HorizontalMultiLevelHierarchy"/>
    <dgm:cxn modelId="{8FF77C0D-907B-3346-9323-1AE5D1176E59}" type="presParOf" srcId="{551EC4E6-AE1D-DD43-B7C4-D7EFBEA2E636}" destId="{E36BE6D4-052D-5C42-B529-9067A5360BF7}" srcOrd="5" destOrd="0" presId="urn:microsoft.com/office/officeart/2008/layout/HorizontalMultiLevelHierarchy"/>
    <dgm:cxn modelId="{8CD73C3D-EE59-4148-9CE1-F5459B219555}" type="presParOf" srcId="{E36BE6D4-052D-5C42-B529-9067A5360BF7}" destId="{9A7D6E94-6DBA-1546-B550-D34B93F47B0B}" srcOrd="0" destOrd="0" presId="urn:microsoft.com/office/officeart/2008/layout/HorizontalMultiLevelHierarchy"/>
    <dgm:cxn modelId="{78422CF0-A806-BA4B-B738-B8E0FA2CA8E4}"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400" dirty="0">
              <a:latin typeface="Microsoft YaHei" charset="-122"/>
              <a:ea typeface="Microsoft YaHei" charset="-122"/>
              <a:cs typeface="Microsoft YaHei" charset="-122"/>
            </a:rPr>
            <a:t>7.1</a:t>
          </a:r>
          <a:r>
            <a:rPr lang="zh-CN" altLang="en-US" sz="24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dirty="0">
              <a:solidFill>
                <a:schemeClr val="tx1"/>
              </a:solidFill>
              <a:latin typeface="Microsoft YaHei" charset="-122"/>
              <a:ea typeface="Microsoft YaHei" charset="-122"/>
              <a:cs typeface="Microsoft YaHei" charset="-122"/>
            </a:rPr>
            <a:t>7.1.1</a:t>
          </a:r>
          <a:r>
            <a:rPr lang="zh-CN" altLang="en-US" sz="24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24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dirty="0">
              <a:solidFill>
                <a:srgbClr val="C00000"/>
              </a:solidFill>
              <a:latin typeface="Microsoft YaHei" charset="-122"/>
              <a:ea typeface="Microsoft YaHei" charset="-122"/>
              <a:cs typeface="Microsoft YaHei" charset="-122"/>
            </a:rPr>
            <a:t>7.1.2</a:t>
          </a:r>
          <a:r>
            <a:rPr lang="zh-CN" altLang="en-US" sz="2400" dirty="0">
              <a:solidFill>
                <a:srgbClr val="C00000"/>
              </a:solidFill>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24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4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835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835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F09F18-90F3-F242-AFF3-EC94F11D3BC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B73A13C-6F47-E74B-8BDC-2BBEAE2D1175}" type="presOf" srcId="{A73DCD64-89DF-3E4C-9543-0D417B51464E}" destId="{F726EDD3-E670-9B47-8786-4F599884289D}" srcOrd="1"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5A4806E7-1A02-9041-95DE-B357AFC47EED}"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470BFFB-2AEE-D94F-90AC-77F4260D5ECA}" type="presOf" srcId="{BDC2CFA9-99C6-8347-9628-F8B57513FB8C}" destId="{7A2CD5A7-70D6-DE44-803D-0740544CB367}" srcOrd="1" destOrd="0" presId="urn:microsoft.com/office/officeart/2008/layout/HorizontalMultiLevelHierarchy"/>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E48D380A-2F6A-0E45-95EA-300F661B49D1}" type="presOf" srcId="{DD5BF61D-B843-C744-B9A9-3312A1287EF4}" destId="{C852AF5D-E3CA-F844-B775-08DD6E6FB940}" srcOrd="0" destOrd="0" presId="urn:microsoft.com/office/officeart/2008/layout/HorizontalMultiLevelHierarchy"/>
    <dgm:cxn modelId="{A9E0790A-F26A-B943-8E47-C303C4FDC559}" type="presOf" srcId="{C04C5159-9EAB-4049-8E52-B1D3F44A99FF}" destId="{9A7D6E94-6DBA-1546-B550-D34B93F47B0B}"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D0AAC12-5351-2D4A-AB08-36E448B4F036}" type="presOf" srcId="{832712F7-6D22-A34C-A173-2118EFFCB0D1}" destId="{0D6FBA6C-209E-BB41-A3DD-B0562C9E0B7C}" srcOrd="1" destOrd="0" presId="urn:microsoft.com/office/officeart/2008/layout/HorizontalMultiLevelHierarchy"/>
    <dgm:cxn modelId="{CC9F291C-384E-FA4E-8027-732B4F276B78}"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9AC593D-E464-DC4D-B5E7-1963D987B03E}" srcId="{CC08C8E7-D5AB-9C4F-A78B-4A8C57EB2D22}" destId="{C04C5159-9EAB-4049-8E52-B1D3F44A99FF}" srcOrd="2" destOrd="0" parTransId="{832712F7-6D22-A34C-A173-2118EFFCB0D1}" sibTransId="{F49261A7-61DE-6B46-BD67-870D872428CF}"/>
    <dgm:cxn modelId="{8F59C861-1BDD-1948-8710-CB1ECF21D949}" type="presOf" srcId="{BDC2CFA9-99C6-8347-9628-F8B57513FB8C}" destId="{93180932-306E-E545-95F9-2A5635FDC9F1}" srcOrd="0" destOrd="0" presId="urn:microsoft.com/office/officeart/2008/layout/HorizontalMultiLevelHierarchy"/>
    <dgm:cxn modelId="{16D77B84-6DA3-3247-BC8C-B1DFB02E6B0B}" type="presOf" srcId="{773FD5F0-F007-F148-886B-86E72F86266E}" destId="{D3E2E567-EC04-E743-9B8C-985408EA1058}" srcOrd="0" destOrd="0" presId="urn:microsoft.com/office/officeart/2008/layout/HorizontalMultiLevelHierarchy"/>
    <dgm:cxn modelId="{26648D8C-8625-5344-8928-DB28F57E0F1A}" type="presOf" srcId="{2EFE4671-8583-3540-9262-1FC578B666F4}" destId="{3013142F-A3C7-F746-853E-2CA8B540A8DE}" srcOrd="0" destOrd="0" presId="urn:microsoft.com/office/officeart/2008/layout/HorizontalMultiLevelHierarchy"/>
    <dgm:cxn modelId="{9CB2E8E5-44C8-C846-8E8D-A5DC2C9BFF92}" type="presOf" srcId="{832712F7-6D22-A34C-A173-2118EFFCB0D1}" destId="{A788084B-A22D-6E40-8769-985E7350442A}" srcOrd="0" destOrd="0" presId="urn:microsoft.com/office/officeart/2008/layout/HorizontalMultiLevelHierarchy"/>
    <dgm:cxn modelId="{FF3440E7-9E34-A243-B19C-B82D935B1AEF}" type="presOf" srcId="{CC08C8E7-D5AB-9C4F-A78B-4A8C57EB2D22}" destId="{7111AE39-B455-7C4D-91F4-9E37E3822D07}" srcOrd="0" destOrd="0" presId="urn:microsoft.com/office/officeart/2008/layout/HorizontalMultiLevelHierarchy"/>
    <dgm:cxn modelId="{9F6F19E8-5695-B646-93B4-42721A16E018}"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9C2D7F7-EBB8-E340-BD23-AD3669E3CC6A}" type="presOf" srcId="{A73DCD64-89DF-3E4C-9543-0D417B51464E}" destId="{F726EDD3-E670-9B47-8786-4F599884289D}" srcOrd="1" destOrd="0" presId="urn:microsoft.com/office/officeart/2008/layout/HorizontalMultiLevelHierarchy"/>
    <dgm:cxn modelId="{78628EE6-E746-7342-921A-D5E834B0F93D}" type="presParOf" srcId="{3013142F-A3C7-F746-853E-2CA8B540A8DE}" destId="{B764B132-0961-414E-B6FA-FB0C6C1C6CED}" srcOrd="0" destOrd="0" presId="urn:microsoft.com/office/officeart/2008/layout/HorizontalMultiLevelHierarchy"/>
    <dgm:cxn modelId="{7CD3B502-E432-774B-99CF-6CD822AD5418}" type="presParOf" srcId="{B764B132-0961-414E-B6FA-FB0C6C1C6CED}" destId="{7111AE39-B455-7C4D-91F4-9E37E3822D07}" srcOrd="0" destOrd="0" presId="urn:microsoft.com/office/officeart/2008/layout/HorizontalMultiLevelHierarchy"/>
    <dgm:cxn modelId="{52759FAB-AC73-DE40-AE81-FDBCC910F083}" type="presParOf" srcId="{B764B132-0961-414E-B6FA-FB0C6C1C6CED}" destId="{551EC4E6-AE1D-DD43-B7C4-D7EFBEA2E636}" srcOrd="1" destOrd="0" presId="urn:microsoft.com/office/officeart/2008/layout/HorizontalMultiLevelHierarchy"/>
    <dgm:cxn modelId="{8398FB53-8AC1-9E49-A391-1541DD218E2A}" type="presParOf" srcId="{551EC4E6-AE1D-DD43-B7C4-D7EFBEA2E636}" destId="{082A771F-69AF-7C4C-86CB-DF1CD8CB6581}" srcOrd="0" destOrd="0" presId="urn:microsoft.com/office/officeart/2008/layout/HorizontalMultiLevelHierarchy"/>
    <dgm:cxn modelId="{933C7DF1-8A4C-BA4F-A9D0-CD62012719EA}" type="presParOf" srcId="{082A771F-69AF-7C4C-86CB-DF1CD8CB6581}" destId="{F726EDD3-E670-9B47-8786-4F599884289D}" srcOrd="0" destOrd="0" presId="urn:microsoft.com/office/officeart/2008/layout/HorizontalMultiLevelHierarchy"/>
    <dgm:cxn modelId="{75B0C0FD-E59F-7049-A53B-748D94F57B84}" type="presParOf" srcId="{551EC4E6-AE1D-DD43-B7C4-D7EFBEA2E636}" destId="{7B40AE63-0EA3-0747-BCE5-5F3AB0355BF2}" srcOrd="1" destOrd="0" presId="urn:microsoft.com/office/officeart/2008/layout/HorizontalMultiLevelHierarchy"/>
    <dgm:cxn modelId="{29B9CC2A-94C0-2949-95DD-FE9E86DB0420}" type="presParOf" srcId="{7B40AE63-0EA3-0747-BCE5-5F3AB0355BF2}" destId="{C852AF5D-E3CA-F844-B775-08DD6E6FB940}" srcOrd="0" destOrd="0" presId="urn:microsoft.com/office/officeart/2008/layout/HorizontalMultiLevelHierarchy"/>
    <dgm:cxn modelId="{DDF18DC7-4870-F24D-BB8B-070D2AC3C51E}" type="presParOf" srcId="{7B40AE63-0EA3-0747-BCE5-5F3AB0355BF2}" destId="{30463D07-8E7F-3146-97CE-76CE82648742}" srcOrd="1" destOrd="0" presId="urn:microsoft.com/office/officeart/2008/layout/HorizontalMultiLevelHierarchy"/>
    <dgm:cxn modelId="{F874853A-8797-7F41-BCDD-DF70C3957DE3}" type="presParOf" srcId="{551EC4E6-AE1D-DD43-B7C4-D7EFBEA2E636}" destId="{93180932-306E-E545-95F9-2A5635FDC9F1}" srcOrd="2" destOrd="0" presId="urn:microsoft.com/office/officeart/2008/layout/HorizontalMultiLevelHierarchy"/>
    <dgm:cxn modelId="{0433F62A-9061-D740-BEB5-052B9E16CF16}" type="presParOf" srcId="{93180932-306E-E545-95F9-2A5635FDC9F1}" destId="{7A2CD5A7-70D6-DE44-803D-0740544CB367}" srcOrd="0" destOrd="0" presId="urn:microsoft.com/office/officeart/2008/layout/HorizontalMultiLevelHierarchy"/>
    <dgm:cxn modelId="{A831DF62-7195-6A45-B5CF-F922C84C2074}" type="presParOf" srcId="{551EC4E6-AE1D-DD43-B7C4-D7EFBEA2E636}" destId="{A0C9905E-6DBF-7645-94A7-C4BCDADC46B9}" srcOrd="3" destOrd="0" presId="urn:microsoft.com/office/officeart/2008/layout/HorizontalMultiLevelHierarchy"/>
    <dgm:cxn modelId="{D723084E-C26D-8A47-9100-57D126D0B58B}" type="presParOf" srcId="{A0C9905E-6DBF-7645-94A7-C4BCDADC46B9}" destId="{D3E2E567-EC04-E743-9B8C-985408EA1058}" srcOrd="0" destOrd="0" presId="urn:microsoft.com/office/officeart/2008/layout/HorizontalMultiLevelHierarchy"/>
    <dgm:cxn modelId="{B4D1A0DA-2351-024F-AFCA-8ECC5E972515}" type="presParOf" srcId="{A0C9905E-6DBF-7645-94A7-C4BCDADC46B9}" destId="{1488A531-D252-B440-B1DA-4363F37F8970}" srcOrd="1" destOrd="0" presId="urn:microsoft.com/office/officeart/2008/layout/HorizontalMultiLevelHierarchy"/>
    <dgm:cxn modelId="{55A769E1-7DDC-904A-B026-3D7E41618389}" type="presParOf" srcId="{551EC4E6-AE1D-DD43-B7C4-D7EFBEA2E636}" destId="{A788084B-A22D-6E40-8769-985E7350442A}" srcOrd="4" destOrd="0" presId="urn:microsoft.com/office/officeart/2008/layout/HorizontalMultiLevelHierarchy"/>
    <dgm:cxn modelId="{8E94B4A4-9327-8E4E-878C-1C8CDA3BAC7C}" type="presParOf" srcId="{A788084B-A22D-6E40-8769-985E7350442A}" destId="{0D6FBA6C-209E-BB41-A3DD-B0562C9E0B7C}" srcOrd="0" destOrd="0" presId="urn:microsoft.com/office/officeart/2008/layout/HorizontalMultiLevelHierarchy"/>
    <dgm:cxn modelId="{8FF77C0D-907B-3346-9323-1AE5D1176E59}" type="presParOf" srcId="{551EC4E6-AE1D-DD43-B7C4-D7EFBEA2E636}" destId="{E36BE6D4-052D-5C42-B529-9067A5360BF7}" srcOrd="5" destOrd="0" presId="urn:microsoft.com/office/officeart/2008/layout/HorizontalMultiLevelHierarchy"/>
    <dgm:cxn modelId="{8CD73C3D-EE59-4148-9CE1-F5459B219555}" type="presParOf" srcId="{E36BE6D4-052D-5C42-B529-9067A5360BF7}" destId="{9A7D6E94-6DBA-1546-B550-D34B93F47B0B}" srcOrd="0" destOrd="0" presId="urn:microsoft.com/office/officeart/2008/layout/HorizontalMultiLevelHierarchy"/>
    <dgm:cxn modelId="{78422CF0-A806-BA4B-B738-B8E0FA2CA8E4}"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400" b="0" i="0" dirty="0">
              <a:latin typeface="FZLanTingHeiS-R-GB" panose="02000000000000000000" pitchFamily="2" charset="-122"/>
              <a:ea typeface="FZLanTingHeiS-R-GB" panose="02000000000000000000" pitchFamily="2" charset="-122"/>
              <a:cs typeface="Microsoft YaHei" charset="-122"/>
            </a:rPr>
            <a:t>7.3</a:t>
          </a:r>
          <a:r>
            <a:rPr lang="zh-CN" altLang="en-US" sz="1400" b="0" i="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gm:t>
    </dgm:pt>
    <dgm:pt modelId="{806FC88F-B9CF-A04B-B59C-3A472F525AEF}" type="par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i="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gm:t>
    </dgm:pt>
    <dgm:pt modelId="{A73DCD64-89DF-3E4C-9543-0D417B51464E}" type="parTrans" cxnId="{FE34B427-9D47-5D4F-B08C-79C955C57CBA}">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1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7.3.2</a:t>
          </a:r>
          <a:r>
            <a:rPr lang="zh-CN" altLang="en-US" sz="1400" b="0" i="0" dirty="0">
              <a:latin typeface="FZLanTingHeiS-R-GB" panose="02000000000000000000" pitchFamily="2" charset="-122"/>
              <a:ea typeface="FZLanTingHeiS-R-GB" panose="02000000000000000000" pitchFamily="2" charset="-122"/>
              <a:cs typeface="Microsoft YaHei" charset="-122"/>
            </a:rPr>
            <a:t> 等收益线</a:t>
          </a:r>
        </a:p>
      </dgm:t>
    </dgm:pt>
    <dgm:pt modelId="{BDC2CFA9-99C6-8347-9628-F8B57513FB8C}" type="parTrans" cxnId="{D6FF61F4-2E70-2445-B362-FDF5936BBC6B}">
      <dgm:prSet custT="1"/>
      <dgm:spPr/>
      <dgm:t>
        <a:bodyPr/>
        <a:lstStyle/>
        <a:p>
          <a:endParaRPr lang="zh-CN" altLang="en-US" sz="14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1400">
            <a:latin typeface="Microsoft YaHei" charset="-122"/>
            <a:ea typeface="Microsoft YaHei" charset="-122"/>
            <a:cs typeface="Microsoft YaHei" charset="-122"/>
          </a:endParaRPr>
        </a:p>
      </dgm:t>
    </dgm:pt>
    <dgm:pt modelId="{C04C5159-9EAB-4049-8E52-B1D3F44A99FF}">
      <dgm:prSet phldrT="[文本]" custT="1"/>
      <dgm:spPr>
        <a:solidFill>
          <a:srgbClr val="C00000"/>
        </a:solidFill>
      </dgm:spPr>
      <dgm:t>
        <a:bodyPr/>
        <a:lstStyle/>
        <a:p>
          <a:pPr algn="l"/>
          <a:r>
            <a:rPr lang="en-US" altLang="zh-CN" sz="1400" b="0" i="0" dirty="0">
              <a:latin typeface="FZLanTingHeiS-R-GB" panose="02000000000000000000" pitchFamily="2" charset="-122"/>
              <a:ea typeface="FZLanTingHeiS-R-GB" panose="02000000000000000000" pitchFamily="2" charset="-122"/>
              <a:cs typeface="Microsoft YaHei" charset="-122"/>
            </a:rPr>
            <a:t>7.3.3</a:t>
          </a:r>
          <a:r>
            <a:rPr lang="zh-CN" altLang="en-US" sz="1400" b="0" i="0" dirty="0">
              <a:latin typeface="FZLanTingHeiS-R-GB" panose="02000000000000000000" pitchFamily="2" charset="-122"/>
              <a:ea typeface="FZLanTingHeiS-R-GB" panose="02000000000000000000" pitchFamily="2" charset="-122"/>
              <a:cs typeface="Microsoft YaHei" charset="-122"/>
            </a:rPr>
            <a:t> 产品产量的最佳组合确定</a:t>
          </a:r>
        </a:p>
      </dgm:t>
    </dgm:pt>
    <dgm:pt modelId="{832712F7-6D22-A34C-A173-2118EFFCB0D1}" type="parTrans" cxnId="{89AC593D-E464-DC4D-B5E7-1963D987B03E}">
      <dgm:prSet custT="1"/>
      <dgm:spPr/>
      <dgm:t>
        <a:bodyPr/>
        <a:lstStyle/>
        <a:p>
          <a:endParaRPr lang="zh-CN" altLang="en-US" sz="200"/>
        </a:p>
      </dgm:t>
    </dgm:pt>
    <dgm:pt modelId="{F49261A7-61DE-6B46-BD67-870D872428CF}" type="sibTrans" cxnId="{89AC593D-E464-DC4D-B5E7-1963D987B03E}">
      <dgm:prSet/>
      <dgm:spPr/>
      <dgm:t>
        <a:bodyPr/>
        <a:lstStyle/>
        <a:p>
          <a:endParaRPr lang="zh-CN" altLang="en-US" sz="11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2280" custLinFactX="-23145" custLinFactNeighborX="-100000" custLinFactNeighborY="591">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99997" custLinFactNeighborX="3041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A788084B-A22D-6E40-8769-985E7350442A}" type="pres">
      <dgm:prSet presAssocID="{832712F7-6D22-A34C-A173-2118EFFCB0D1}" presName="conn2-1" presStyleLbl="parChTrans1D2" presStyleIdx="2" presStyleCnt="3"/>
      <dgm:spPr/>
    </dgm:pt>
    <dgm:pt modelId="{0D6FBA6C-209E-BB41-A3DD-B0562C9E0B7C}" type="pres">
      <dgm:prSet presAssocID="{832712F7-6D22-A34C-A173-2118EFFCB0D1}" presName="connTx" presStyleLbl="parChTrans1D2" presStyleIdx="2" presStyleCnt="3"/>
      <dgm:spPr/>
    </dgm:pt>
    <dgm:pt modelId="{E36BE6D4-052D-5C42-B529-9067A5360BF7}" type="pres">
      <dgm:prSet presAssocID="{C04C5159-9EAB-4049-8E52-B1D3F44A99FF}" presName="root2" presStyleCnt="0"/>
      <dgm:spPr/>
    </dgm:pt>
    <dgm:pt modelId="{9A7D6E94-6DBA-1546-B550-D34B93F47B0B}" type="pres">
      <dgm:prSet presAssocID="{C04C5159-9EAB-4049-8E52-B1D3F44A99FF}" presName="LevelTwoTextNode" presStyleLbl="node2" presStyleIdx="2" presStyleCnt="3" custScaleX="99997" custLinFactNeighborX="30413">
        <dgm:presLayoutVars>
          <dgm:chPref val="3"/>
        </dgm:presLayoutVars>
      </dgm:prSet>
      <dgm:spPr/>
    </dgm:pt>
    <dgm:pt modelId="{4FCCF2CC-A942-A04B-9768-86723F54C757}" type="pres">
      <dgm:prSet presAssocID="{C04C5159-9EAB-4049-8E52-B1D3F44A99FF}" presName="level3hierChild" presStyleCnt="0"/>
      <dgm:spPr/>
    </dgm:pt>
  </dgm:ptLst>
  <dgm:cxnLst>
    <dgm:cxn modelId="{1E2F6608-E45E-7F48-9C9F-A54D6A34827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1EAAF3B-47E9-E54A-A75D-B2E6A11B44D2}" type="presOf" srcId="{773FD5F0-F007-F148-886B-86E72F86266E}" destId="{D3E2E567-EC04-E743-9B8C-985408EA1058}" srcOrd="0" destOrd="0" presId="urn:microsoft.com/office/officeart/2008/layout/HorizontalMultiLevelHierarchy"/>
    <dgm:cxn modelId="{89AC593D-E464-DC4D-B5E7-1963D987B03E}" srcId="{CC08C8E7-D5AB-9C4F-A78B-4A8C57EB2D22}" destId="{C04C5159-9EAB-4049-8E52-B1D3F44A99FF}" srcOrd="2" destOrd="0" parTransId="{832712F7-6D22-A34C-A173-2118EFFCB0D1}" sibTransId="{F49261A7-61DE-6B46-BD67-870D872428CF}"/>
    <dgm:cxn modelId="{225AC953-CF3B-3644-8F10-8258C81C850F}" type="presOf" srcId="{CC08C8E7-D5AB-9C4F-A78B-4A8C57EB2D22}" destId="{7111AE39-B455-7C4D-91F4-9E37E3822D07}" srcOrd="0" destOrd="0" presId="urn:microsoft.com/office/officeart/2008/layout/HorizontalMultiLevelHierarchy"/>
    <dgm:cxn modelId="{4BDD1D54-3D1D-4F4E-9928-D3AFAB037954}" type="presOf" srcId="{DD5BF61D-B843-C744-B9A9-3312A1287EF4}" destId="{C852AF5D-E3CA-F844-B775-08DD6E6FB940}" srcOrd="0" destOrd="0" presId="urn:microsoft.com/office/officeart/2008/layout/HorizontalMultiLevelHierarchy"/>
    <dgm:cxn modelId="{E68A5D54-FE02-324D-B01D-CA55EFD2A0FF}" type="presOf" srcId="{A73DCD64-89DF-3E4C-9543-0D417B51464E}" destId="{F726EDD3-E670-9B47-8786-4F599884289D}" srcOrd="1" destOrd="0" presId="urn:microsoft.com/office/officeart/2008/layout/HorizontalMultiLevelHierarchy"/>
    <dgm:cxn modelId="{72FC8C64-20CB-FF4C-AC83-981E6C448B29}" type="presOf" srcId="{2EFE4671-8583-3540-9262-1FC578B666F4}" destId="{3013142F-A3C7-F746-853E-2CA8B540A8DE}" srcOrd="0" destOrd="0" presId="urn:microsoft.com/office/officeart/2008/layout/HorizontalMultiLevelHierarchy"/>
    <dgm:cxn modelId="{15639373-8A2A-2547-9ABC-AFFEDC6477F4}" type="presOf" srcId="{C04C5159-9EAB-4049-8E52-B1D3F44A99FF}" destId="{9A7D6E94-6DBA-1546-B550-D34B93F47B0B}" srcOrd="0" destOrd="0" presId="urn:microsoft.com/office/officeart/2008/layout/HorizontalMultiLevelHierarchy"/>
    <dgm:cxn modelId="{18610D8F-EE0A-A14D-933C-B839C7C05FC5}" type="presOf" srcId="{832712F7-6D22-A34C-A173-2118EFFCB0D1}" destId="{0D6FBA6C-209E-BB41-A3DD-B0562C9E0B7C}" srcOrd="1" destOrd="0" presId="urn:microsoft.com/office/officeart/2008/layout/HorizontalMultiLevelHierarchy"/>
    <dgm:cxn modelId="{4E54F69C-5CA3-A142-8B92-B18F3964149E}" type="presOf" srcId="{BDC2CFA9-99C6-8347-9628-F8B57513FB8C}" destId="{7A2CD5A7-70D6-DE44-803D-0740544CB367}" srcOrd="1" destOrd="0" presId="urn:microsoft.com/office/officeart/2008/layout/HorizontalMultiLevelHierarchy"/>
    <dgm:cxn modelId="{9A38699E-FE7E-454D-BAA6-646A298E15D1}" type="presOf" srcId="{832712F7-6D22-A34C-A173-2118EFFCB0D1}" destId="{A788084B-A22D-6E40-8769-985E7350442A}" srcOrd="0" destOrd="0" presId="urn:microsoft.com/office/officeart/2008/layout/HorizontalMultiLevelHierarchy"/>
    <dgm:cxn modelId="{50E81BE7-5CB7-8A46-8193-F7D52F4EA39E}"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93284C1-CFB4-DA4B-BAFD-17BA29AAA323}" type="presParOf" srcId="{3013142F-A3C7-F746-853E-2CA8B540A8DE}" destId="{B764B132-0961-414E-B6FA-FB0C6C1C6CED}" srcOrd="0" destOrd="0" presId="urn:microsoft.com/office/officeart/2008/layout/HorizontalMultiLevelHierarchy"/>
    <dgm:cxn modelId="{7BEA147A-3FF2-E540-9006-CDA105C30276}" type="presParOf" srcId="{B764B132-0961-414E-B6FA-FB0C6C1C6CED}" destId="{7111AE39-B455-7C4D-91F4-9E37E3822D07}" srcOrd="0" destOrd="0" presId="urn:microsoft.com/office/officeart/2008/layout/HorizontalMultiLevelHierarchy"/>
    <dgm:cxn modelId="{E62E5A4E-7A0E-4243-BBC7-71D563C5B11B}" type="presParOf" srcId="{B764B132-0961-414E-B6FA-FB0C6C1C6CED}" destId="{551EC4E6-AE1D-DD43-B7C4-D7EFBEA2E636}" srcOrd="1" destOrd="0" presId="urn:microsoft.com/office/officeart/2008/layout/HorizontalMultiLevelHierarchy"/>
    <dgm:cxn modelId="{4C6F41BE-0894-444F-BCA4-ADD77BB537B2}" type="presParOf" srcId="{551EC4E6-AE1D-DD43-B7C4-D7EFBEA2E636}" destId="{082A771F-69AF-7C4C-86CB-DF1CD8CB6581}" srcOrd="0" destOrd="0" presId="urn:microsoft.com/office/officeart/2008/layout/HorizontalMultiLevelHierarchy"/>
    <dgm:cxn modelId="{3D0748D9-0C26-7B42-829C-B27C3E05037B}" type="presParOf" srcId="{082A771F-69AF-7C4C-86CB-DF1CD8CB6581}" destId="{F726EDD3-E670-9B47-8786-4F599884289D}" srcOrd="0" destOrd="0" presId="urn:microsoft.com/office/officeart/2008/layout/HorizontalMultiLevelHierarchy"/>
    <dgm:cxn modelId="{F7641F31-D94D-C342-96B7-38685C7BDB83}" type="presParOf" srcId="{551EC4E6-AE1D-DD43-B7C4-D7EFBEA2E636}" destId="{7B40AE63-0EA3-0747-BCE5-5F3AB0355BF2}" srcOrd="1" destOrd="0" presId="urn:microsoft.com/office/officeart/2008/layout/HorizontalMultiLevelHierarchy"/>
    <dgm:cxn modelId="{236C03E7-333B-9C40-B971-7F9BC5186405}" type="presParOf" srcId="{7B40AE63-0EA3-0747-BCE5-5F3AB0355BF2}" destId="{C852AF5D-E3CA-F844-B775-08DD6E6FB940}" srcOrd="0" destOrd="0" presId="urn:microsoft.com/office/officeart/2008/layout/HorizontalMultiLevelHierarchy"/>
    <dgm:cxn modelId="{FBE3E0BE-4211-F946-B3E2-453BED3CD4E5}" type="presParOf" srcId="{7B40AE63-0EA3-0747-BCE5-5F3AB0355BF2}" destId="{30463D07-8E7F-3146-97CE-76CE82648742}" srcOrd="1" destOrd="0" presId="urn:microsoft.com/office/officeart/2008/layout/HorizontalMultiLevelHierarchy"/>
    <dgm:cxn modelId="{C86FA21D-5FDC-A740-A1EB-E1803B8F9000}" type="presParOf" srcId="{551EC4E6-AE1D-DD43-B7C4-D7EFBEA2E636}" destId="{93180932-306E-E545-95F9-2A5635FDC9F1}" srcOrd="2" destOrd="0" presId="urn:microsoft.com/office/officeart/2008/layout/HorizontalMultiLevelHierarchy"/>
    <dgm:cxn modelId="{81E732E1-5594-9B41-B9E0-A1B32B14B957}" type="presParOf" srcId="{93180932-306E-E545-95F9-2A5635FDC9F1}" destId="{7A2CD5A7-70D6-DE44-803D-0740544CB367}" srcOrd="0" destOrd="0" presId="urn:microsoft.com/office/officeart/2008/layout/HorizontalMultiLevelHierarchy"/>
    <dgm:cxn modelId="{59A93348-B7B1-6149-B1B3-FB7204A08DF5}" type="presParOf" srcId="{551EC4E6-AE1D-DD43-B7C4-D7EFBEA2E636}" destId="{A0C9905E-6DBF-7645-94A7-C4BCDADC46B9}" srcOrd="3" destOrd="0" presId="urn:microsoft.com/office/officeart/2008/layout/HorizontalMultiLevelHierarchy"/>
    <dgm:cxn modelId="{88CEDB72-A182-9346-BC7A-961E0A11EEC0}" type="presParOf" srcId="{A0C9905E-6DBF-7645-94A7-C4BCDADC46B9}" destId="{D3E2E567-EC04-E743-9B8C-985408EA1058}" srcOrd="0" destOrd="0" presId="urn:microsoft.com/office/officeart/2008/layout/HorizontalMultiLevelHierarchy"/>
    <dgm:cxn modelId="{DE2B7677-88F2-284B-A214-671937558774}" type="presParOf" srcId="{A0C9905E-6DBF-7645-94A7-C4BCDADC46B9}" destId="{1488A531-D252-B440-B1DA-4363F37F8970}" srcOrd="1" destOrd="0" presId="urn:microsoft.com/office/officeart/2008/layout/HorizontalMultiLevelHierarchy"/>
    <dgm:cxn modelId="{9F723D21-6DD8-9B4E-8F72-57FD1C9624AA}" type="presParOf" srcId="{551EC4E6-AE1D-DD43-B7C4-D7EFBEA2E636}" destId="{A788084B-A22D-6E40-8769-985E7350442A}" srcOrd="4" destOrd="0" presId="urn:microsoft.com/office/officeart/2008/layout/HorizontalMultiLevelHierarchy"/>
    <dgm:cxn modelId="{6C29CD01-29B4-FD4D-9F43-698EF9E43593}" type="presParOf" srcId="{A788084B-A22D-6E40-8769-985E7350442A}" destId="{0D6FBA6C-209E-BB41-A3DD-B0562C9E0B7C}" srcOrd="0" destOrd="0" presId="urn:microsoft.com/office/officeart/2008/layout/HorizontalMultiLevelHierarchy"/>
    <dgm:cxn modelId="{2F7D3C37-3BE6-4B49-96BD-5EBCF52C2789}" type="presParOf" srcId="{551EC4E6-AE1D-DD43-B7C4-D7EFBEA2E636}" destId="{E36BE6D4-052D-5C42-B529-9067A5360BF7}" srcOrd="5" destOrd="0" presId="urn:microsoft.com/office/officeart/2008/layout/HorizontalMultiLevelHierarchy"/>
    <dgm:cxn modelId="{DCE9A406-A2CF-CC4D-87C9-265509FDE83D}" type="presParOf" srcId="{E36BE6D4-052D-5C42-B529-9067A5360BF7}" destId="{9A7D6E94-6DBA-1546-B550-D34B93F47B0B}" srcOrd="0" destOrd="0" presId="urn:microsoft.com/office/officeart/2008/layout/HorizontalMultiLevelHierarchy"/>
    <dgm:cxn modelId="{B63AD03C-6BF6-8443-A5EA-B9E144581696}" type="presParOf" srcId="{E36BE6D4-052D-5C42-B529-9067A5360BF7}" destId="{4FCCF2CC-A942-A04B-9768-86723F54C75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imSun" charset="-122"/>
              <a:ea typeface="SimSun" charset="-122"/>
              <a:cs typeface="SimSun" charset="-122"/>
            </a:rPr>
            <a:t>管理经济学</a:t>
          </a: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a:t>
          </a:r>
          <a:r>
            <a:rPr lang="zh-CN" altLang="en-US" sz="2400" kern="1200" dirty="0">
              <a:latin typeface="SimSun" charset="-122"/>
              <a:ea typeface="SimSun" charset="-122"/>
              <a:cs typeface="SimSun" charset="-122"/>
            </a:rPr>
            <a:t> 章 导论</a:t>
          </a: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2</a:t>
          </a:r>
          <a:r>
            <a:rPr lang="zh-CN" altLang="en-US" sz="2400" kern="1200" dirty="0">
              <a:latin typeface="SimSun" charset="-122"/>
              <a:ea typeface="SimSun" charset="-122"/>
              <a:cs typeface="SimSun" charset="-122"/>
            </a:rPr>
            <a:t> 章 供求分析</a:t>
          </a: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3</a:t>
          </a:r>
          <a:r>
            <a:rPr lang="zh-CN" altLang="en-US" sz="2400" kern="1200" dirty="0">
              <a:latin typeface="SimSun" charset="-122"/>
              <a:ea typeface="SimSun" charset="-122"/>
              <a:cs typeface="SimSun" charset="-122"/>
            </a:rPr>
            <a:t> 章 消费者效用分析</a:t>
          </a: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4</a:t>
          </a:r>
          <a:r>
            <a:rPr lang="zh-CN" altLang="en-US" sz="2400" kern="1200" dirty="0">
              <a:latin typeface="SimSun" charset="-122"/>
              <a:ea typeface="SimSun" charset="-122"/>
              <a:cs typeface="SimSun" charset="-122"/>
            </a:rPr>
            <a:t> 章 需求弹性与供给弹性分析</a:t>
          </a: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5</a:t>
          </a:r>
          <a:r>
            <a:rPr lang="zh-CN" altLang="en-US" sz="2400" kern="1200" dirty="0">
              <a:latin typeface="SimSun" charset="-122"/>
              <a:ea typeface="SimSun" charset="-122"/>
              <a:cs typeface="SimSun" charset="-122"/>
            </a:rPr>
            <a:t> 章 生产要素投入的决策分析</a:t>
          </a: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6</a:t>
          </a:r>
          <a:r>
            <a:rPr lang="zh-CN" altLang="en-US" sz="2400" kern="1200" dirty="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solidFill>
            <a:srgbClr val="C0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latin typeface="SimSun" charset="-122"/>
              <a:ea typeface="SimSun" charset="-122"/>
              <a:cs typeface="SimSun" charset="-122"/>
            </a:rPr>
            <a:t>第</a:t>
          </a:r>
          <a:r>
            <a:rPr lang="en-US" altLang="zh-CN" sz="2400" kern="1200" dirty="0">
              <a:solidFill>
                <a:srgbClr val="C00000"/>
              </a:solidFill>
              <a:latin typeface="SimSun" charset="-122"/>
              <a:ea typeface="SimSun" charset="-122"/>
              <a:cs typeface="SimSun" charset="-122"/>
            </a:rPr>
            <a:t>7</a:t>
          </a:r>
          <a:r>
            <a:rPr lang="zh-CN" altLang="en-US" sz="2400" kern="1200" dirty="0">
              <a:solidFill>
                <a:srgbClr val="C00000"/>
              </a:solidFill>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8</a:t>
          </a:r>
          <a:r>
            <a:rPr lang="zh-CN" altLang="en-US" sz="2400" kern="1200" dirty="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9</a:t>
          </a:r>
          <a:r>
            <a:rPr lang="zh-CN" altLang="en-US" sz="2400" kern="1200" dirty="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10</a:t>
          </a:r>
          <a:r>
            <a:rPr lang="zh-CN" altLang="en-US" sz="2400" kern="1200" dirty="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11</a:t>
          </a:r>
          <a:r>
            <a:rPr lang="zh-CN" altLang="en-US" sz="2400" kern="1200" dirty="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12</a:t>
          </a:r>
          <a:r>
            <a:rPr lang="zh-CN" altLang="en-US" sz="2400" kern="1200" dirty="0">
              <a:latin typeface="SimSun" charset="-122"/>
              <a:ea typeface="SimSun" charset="-122"/>
              <a:cs typeface="SimSun" charset="-122"/>
            </a:rPr>
            <a:t>章 企业产品定价实践</a:t>
          </a:r>
        </a:p>
      </dsp:txBody>
      <dsp:txXfrm>
        <a:off x="3740806" y="5769095"/>
        <a:ext cx="5290901" cy="468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88129" y="2757451"/>
          <a:ext cx="2714746" cy="1238815"/>
        </a:xfrm>
        <a:custGeom>
          <a:avLst/>
          <a:gdLst/>
          <a:ahLst/>
          <a:cxnLst/>
          <a:rect l="0" t="0" r="0" b="0"/>
          <a:pathLst>
            <a:path>
              <a:moveTo>
                <a:pt x="0" y="0"/>
              </a:moveTo>
              <a:lnTo>
                <a:pt x="1357373" y="0"/>
              </a:lnTo>
              <a:lnTo>
                <a:pt x="1357373" y="1238815"/>
              </a:lnTo>
              <a:lnTo>
                <a:pt x="2714746"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70901" y="3302258"/>
        <a:ext cx="149202" cy="149202"/>
      </dsp:txXfrm>
    </dsp:sp>
    <dsp:sp modelId="{93180932-306E-E545-95F9-2A5635FDC9F1}">
      <dsp:nvSpPr>
        <dsp:cNvPr id="0" name=""/>
        <dsp:cNvSpPr/>
      </dsp:nvSpPr>
      <dsp:spPr>
        <a:xfrm>
          <a:off x="2388129" y="2663613"/>
          <a:ext cx="2714746" cy="91440"/>
        </a:xfrm>
        <a:custGeom>
          <a:avLst/>
          <a:gdLst/>
          <a:ahLst/>
          <a:cxnLst/>
          <a:rect l="0" t="0" r="0" b="0"/>
          <a:pathLst>
            <a:path>
              <a:moveTo>
                <a:pt x="0" y="93837"/>
              </a:moveTo>
              <a:lnTo>
                <a:pt x="1357373" y="93837"/>
              </a:lnTo>
              <a:lnTo>
                <a:pt x="1357373" y="45720"/>
              </a:lnTo>
              <a:lnTo>
                <a:pt x="271474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77623" y="2641454"/>
        <a:ext cx="135758" cy="135758"/>
      </dsp:txXfrm>
    </dsp:sp>
    <dsp:sp modelId="{082A771F-69AF-7C4C-86CB-DF1CD8CB6581}">
      <dsp:nvSpPr>
        <dsp:cNvPr id="0" name=""/>
        <dsp:cNvSpPr/>
      </dsp:nvSpPr>
      <dsp:spPr>
        <a:xfrm>
          <a:off x="2388129" y="1422400"/>
          <a:ext cx="2714746" cy="1335051"/>
        </a:xfrm>
        <a:custGeom>
          <a:avLst/>
          <a:gdLst/>
          <a:ahLst/>
          <a:cxnLst/>
          <a:rect l="0" t="0" r="0" b="0"/>
          <a:pathLst>
            <a:path>
              <a:moveTo>
                <a:pt x="0" y="1335051"/>
              </a:moveTo>
              <a:lnTo>
                <a:pt x="1357373" y="1335051"/>
              </a:lnTo>
              <a:lnTo>
                <a:pt x="1357373" y="0"/>
              </a:lnTo>
              <a:lnTo>
                <a:pt x="271474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69871" y="2014294"/>
        <a:ext cx="151263" cy="151263"/>
      </dsp:txXfrm>
    </dsp:sp>
    <dsp:sp modelId="{7111AE39-B455-7C4D-91F4-9E37E3822D07}">
      <dsp:nvSpPr>
        <dsp:cNvPr id="0" name=""/>
        <dsp:cNvSpPr/>
      </dsp:nvSpPr>
      <dsp:spPr>
        <a:xfrm>
          <a:off x="320230" y="2242677"/>
          <a:ext cx="310625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黑体" panose="02010609060101010101" pitchFamily="49" charset="-122"/>
              <a:ea typeface="黑体" panose="02010609060101010101" pitchFamily="49" charset="-122"/>
            </a:rPr>
            <a:t>第七章 生产产出的决策分析</a:t>
          </a:r>
          <a:endParaRPr lang="zh-CN" altLang="en-US" sz="2800" b="0" i="0" kern="1200" dirty="0">
            <a:latin typeface="FZLanTingHeiS-R-GB" panose="02000000000000000000" pitchFamily="2" charset="-122"/>
            <a:ea typeface="FZLanTingHeiS-R-GB" panose="02000000000000000000" pitchFamily="2" charset="-122"/>
            <a:cs typeface="Microsoft YaHei" charset="-122"/>
          </a:endParaRPr>
        </a:p>
      </dsp:txBody>
      <dsp:txXfrm>
        <a:off x="320230" y="2242677"/>
        <a:ext cx="3106250" cy="1029546"/>
      </dsp:txXfrm>
    </dsp:sp>
    <dsp:sp modelId="{C852AF5D-E3CA-F844-B775-08DD6E6FB940}">
      <dsp:nvSpPr>
        <dsp:cNvPr id="0" name=""/>
        <dsp:cNvSpPr/>
      </dsp:nvSpPr>
      <dsp:spPr>
        <a:xfrm>
          <a:off x="510287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7.1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边际分析</a:t>
          </a:r>
        </a:p>
      </dsp:txBody>
      <dsp:txXfrm>
        <a:off x="5102875" y="907626"/>
        <a:ext cx="3376913" cy="1029546"/>
      </dsp:txXfrm>
    </dsp:sp>
    <dsp:sp modelId="{D3E2E567-EC04-E743-9B8C-985408EA1058}">
      <dsp:nvSpPr>
        <dsp:cNvPr id="0" name=""/>
        <dsp:cNvSpPr/>
      </dsp:nvSpPr>
      <dsp:spPr>
        <a:xfrm>
          <a:off x="5102875"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7.2</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盈亏平衡分析</a:t>
          </a:r>
        </a:p>
      </dsp:txBody>
      <dsp:txXfrm>
        <a:off x="5102875" y="2194560"/>
        <a:ext cx="3411796" cy="1029546"/>
      </dsp:txXfrm>
    </dsp:sp>
    <dsp:sp modelId="{1C998B4A-F8C8-5D49-862A-38B9C7611407}">
      <dsp:nvSpPr>
        <dsp:cNvPr id="0" name=""/>
        <dsp:cNvSpPr/>
      </dsp:nvSpPr>
      <dsp:spPr>
        <a:xfrm>
          <a:off x="510287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7.3</a:t>
          </a:r>
          <a:r>
            <a:rPr lang="zh-CN" altLang="en-US" sz="20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5102875" y="3481493"/>
        <a:ext cx="3376913" cy="10295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388129" y="2757451"/>
          <a:ext cx="2714746" cy="595348"/>
        </a:xfrm>
        <a:custGeom>
          <a:avLst/>
          <a:gdLst/>
          <a:ahLst/>
          <a:cxnLst/>
          <a:rect l="0" t="0" r="0" b="0"/>
          <a:pathLst>
            <a:path>
              <a:moveTo>
                <a:pt x="0" y="0"/>
              </a:moveTo>
              <a:lnTo>
                <a:pt x="1357373" y="0"/>
              </a:lnTo>
              <a:lnTo>
                <a:pt x="1357373" y="595348"/>
              </a:lnTo>
              <a:lnTo>
                <a:pt x="2714746"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676021" y="2985644"/>
        <a:ext cx="138963" cy="138963"/>
      </dsp:txXfrm>
    </dsp:sp>
    <dsp:sp modelId="{082A771F-69AF-7C4C-86CB-DF1CD8CB6581}">
      <dsp:nvSpPr>
        <dsp:cNvPr id="0" name=""/>
        <dsp:cNvSpPr/>
      </dsp:nvSpPr>
      <dsp:spPr>
        <a:xfrm>
          <a:off x="2388129" y="2065866"/>
          <a:ext cx="2714746" cy="691584"/>
        </a:xfrm>
        <a:custGeom>
          <a:avLst/>
          <a:gdLst/>
          <a:ahLst/>
          <a:cxnLst/>
          <a:rect l="0" t="0" r="0" b="0"/>
          <a:pathLst>
            <a:path>
              <a:moveTo>
                <a:pt x="0" y="691584"/>
              </a:moveTo>
              <a:lnTo>
                <a:pt x="1357373" y="691584"/>
              </a:lnTo>
              <a:lnTo>
                <a:pt x="1357373" y="0"/>
              </a:lnTo>
              <a:lnTo>
                <a:pt x="271474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675466" y="2341622"/>
        <a:ext cx="140072" cy="140072"/>
      </dsp:txXfrm>
    </dsp:sp>
    <dsp:sp modelId="{7111AE39-B455-7C4D-91F4-9E37E3822D07}">
      <dsp:nvSpPr>
        <dsp:cNvPr id="0" name=""/>
        <dsp:cNvSpPr/>
      </dsp:nvSpPr>
      <dsp:spPr>
        <a:xfrm>
          <a:off x="320230" y="2242677"/>
          <a:ext cx="310625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7.2</a:t>
          </a:r>
          <a:r>
            <a:rPr lang="zh-CN" altLang="en-US" sz="24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320230" y="2242677"/>
        <a:ext cx="3106250" cy="1029546"/>
      </dsp:txXfrm>
    </dsp:sp>
    <dsp:sp modelId="{C852AF5D-E3CA-F844-B775-08DD6E6FB940}">
      <dsp:nvSpPr>
        <dsp:cNvPr id="0" name=""/>
        <dsp:cNvSpPr/>
      </dsp:nvSpPr>
      <dsp:spPr>
        <a:xfrm>
          <a:off x="5102875" y="15510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24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5102875" y="1551093"/>
        <a:ext cx="3376913" cy="1029546"/>
      </dsp:txXfrm>
    </dsp:sp>
    <dsp:sp modelId="{D3E2E567-EC04-E743-9B8C-985408EA1058}">
      <dsp:nvSpPr>
        <dsp:cNvPr id="0" name=""/>
        <dsp:cNvSpPr/>
      </dsp:nvSpPr>
      <dsp:spPr>
        <a:xfrm>
          <a:off x="5102875" y="2838026"/>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7.2.2</a:t>
          </a:r>
          <a:r>
            <a:rPr lang="zh-CN" altLang="en-US" sz="24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5102875" y="2838026"/>
        <a:ext cx="3411796" cy="10295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88129" y="2757451"/>
          <a:ext cx="2714746" cy="1238815"/>
        </a:xfrm>
        <a:custGeom>
          <a:avLst/>
          <a:gdLst/>
          <a:ahLst/>
          <a:cxnLst/>
          <a:rect l="0" t="0" r="0" b="0"/>
          <a:pathLst>
            <a:path>
              <a:moveTo>
                <a:pt x="0" y="0"/>
              </a:moveTo>
              <a:lnTo>
                <a:pt x="1357373" y="0"/>
              </a:lnTo>
              <a:lnTo>
                <a:pt x="1357373" y="1238815"/>
              </a:lnTo>
              <a:lnTo>
                <a:pt x="2714746"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70901" y="3302258"/>
        <a:ext cx="149202" cy="149202"/>
      </dsp:txXfrm>
    </dsp:sp>
    <dsp:sp modelId="{93180932-306E-E545-95F9-2A5635FDC9F1}">
      <dsp:nvSpPr>
        <dsp:cNvPr id="0" name=""/>
        <dsp:cNvSpPr/>
      </dsp:nvSpPr>
      <dsp:spPr>
        <a:xfrm>
          <a:off x="2388129" y="2663613"/>
          <a:ext cx="2714746" cy="91440"/>
        </a:xfrm>
        <a:custGeom>
          <a:avLst/>
          <a:gdLst/>
          <a:ahLst/>
          <a:cxnLst/>
          <a:rect l="0" t="0" r="0" b="0"/>
          <a:pathLst>
            <a:path>
              <a:moveTo>
                <a:pt x="0" y="93837"/>
              </a:moveTo>
              <a:lnTo>
                <a:pt x="1357373" y="93837"/>
              </a:lnTo>
              <a:lnTo>
                <a:pt x="1357373" y="45720"/>
              </a:lnTo>
              <a:lnTo>
                <a:pt x="271474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77623" y="2641454"/>
        <a:ext cx="135758" cy="135758"/>
      </dsp:txXfrm>
    </dsp:sp>
    <dsp:sp modelId="{082A771F-69AF-7C4C-86CB-DF1CD8CB6581}">
      <dsp:nvSpPr>
        <dsp:cNvPr id="0" name=""/>
        <dsp:cNvSpPr/>
      </dsp:nvSpPr>
      <dsp:spPr>
        <a:xfrm>
          <a:off x="2388129" y="1422400"/>
          <a:ext cx="2714746" cy="1335051"/>
        </a:xfrm>
        <a:custGeom>
          <a:avLst/>
          <a:gdLst/>
          <a:ahLst/>
          <a:cxnLst/>
          <a:rect l="0" t="0" r="0" b="0"/>
          <a:pathLst>
            <a:path>
              <a:moveTo>
                <a:pt x="0" y="1335051"/>
              </a:moveTo>
              <a:lnTo>
                <a:pt x="1357373" y="1335051"/>
              </a:lnTo>
              <a:lnTo>
                <a:pt x="1357373" y="0"/>
              </a:lnTo>
              <a:lnTo>
                <a:pt x="271474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69871" y="2014294"/>
        <a:ext cx="151263" cy="151263"/>
      </dsp:txXfrm>
    </dsp:sp>
    <dsp:sp modelId="{7111AE39-B455-7C4D-91F4-9E37E3822D07}">
      <dsp:nvSpPr>
        <dsp:cNvPr id="0" name=""/>
        <dsp:cNvSpPr/>
      </dsp:nvSpPr>
      <dsp:spPr>
        <a:xfrm>
          <a:off x="320230" y="2242677"/>
          <a:ext cx="310625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黑体" panose="02010609060101010101" pitchFamily="49" charset="-122"/>
              <a:ea typeface="黑体" panose="02010609060101010101" pitchFamily="49" charset="-122"/>
            </a:rPr>
            <a:t>第七章 生产产出的决策分析</a:t>
          </a:r>
          <a:endParaRPr lang="zh-CN" altLang="en-US" sz="2800" b="0" i="0" kern="1200" dirty="0">
            <a:latin typeface="FZLanTingHeiS-R-GB" panose="02000000000000000000" pitchFamily="2" charset="-122"/>
            <a:ea typeface="FZLanTingHeiS-R-GB" panose="02000000000000000000" pitchFamily="2" charset="-122"/>
            <a:cs typeface="Microsoft YaHei" charset="-122"/>
          </a:endParaRPr>
        </a:p>
      </dsp:txBody>
      <dsp:txXfrm>
        <a:off x="320230" y="2242677"/>
        <a:ext cx="3106250" cy="1029546"/>
      </dsp:txXfrm>
    </dsp:sp>
    <dsp:sp modelId="{C852AF5D-E3CA-F844-B775-08DD6E6FB940}">
      <dsp:nvSpPr>
        <dsp:cNvPr id="0" name=""/>
        <dsp:cNvSpPr/>
      </dsp:nvSpPr>
      <dsp:spPr>
        <a:xfrm>
          <a:off x="510287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7.1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边际分析</a:t>
          </a:r>
        </a:p>
      </dsp:txBody>
      <dsp:txXfrm>
        <a:off x="5102875" y="907626"/>
        <a:ext cx="3376913" cy="1029546"/>
      </dsp:txXfrm>
    </dsp:sp>
    <dsp:sp modelId="{D3E2E567-EC04-E743-9B8C-985408EA1058}">
      <dsp:nvSpPr>
        <dsp:cNvPr id="0" name=""/>
        <dsp:cNvSpPr/>
      </dsp:nvSpPr>
      <dsp:spPr>
        <a:xfrm>
          <a:off x="5102875"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7.2</a:t>
          </a:r>
          <a:r>
            <a:rPr lang="zh-CN" altLang="en-US" sz="20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5102875" y="2194560"/>
        <a:ext cx="3411796" cy="1029546"/>
      </dsp:txXfrm>
    </dsp:sp>
    <dsp:sp modelId="{1C998B4A-F8C8-5D49-862A-38B9C7611407}">
      <dsp:nvSpPr>
        <dsp:cNvPr id="0" name=""/>
        <dsp:cNvSpPr/>
      </dsp:nvSpPr>
      <dsp:spPr>
        <a:xfrm>
          <a:off x="510287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7.3</a:t>
          </a:r>
          <a:r>
            <a:rPr lang="zh-CN" altLang="en-US" sz="20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5102875" y="3481493"/>
        <a:ext cx="3376913" cy="10295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542113" y="1062354"/>
          <a:ext cx="1043895" cy="228928"/>
        </a:xfrm>
        <a:custGeom>
          <a:avLst/>
          <a:gdLst/>
          <a:ahLst/>
          <a:cxnLst/>
          <a:rect l="0" t="0" r="0" b="0"/>
          <a:pathLst>
            <a:path>
              <a:moveTo>
                <a:pt x="0" y="0"/>
              </a:moveTo>
              <a:lnTo>
                <a:pt x="521947" y="0"/>
              </a:lnTo>
              <a:lnTo>
                <a:pt x="521947" y="228928"/>
              </a:lnTo>
              <a:lnTo>
                <a:pt x="1043895" y="2289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343" y="1150100"/>
        <a:ext cx="53435" cy="53435"/>
      </dsp:txXfrm>
    </dsp:sp>
    <dsp:sp modelId="{082A771F-69AF-7C4C-86CB-DF1CD8CB6581}">
      <dsp:nvSpPr>
        <dsp:cNvPr id="0" name=""/>
        <dsp:cNvSpPr/>
      </dsp:nvSpPr>
      <dsp:spPr>
        <a:xfrm>
          <a:off x="1542113" y="796420"/>
          <a:ext cx="1043895" cy="265933"/>
        </a:xfrm>
        <a:custGeom>
          <a:avLst/>
          <a:gdLst/>
          <a:ahLst/>
          <a:cxnLst/>
          <a:rect l="0" t="0" r="0" b="0"/>
          <a:pathLst>
            <a:path>
              <a:moveTo>
                <a:pt x="0" y="265933"/>
              </a:moveTo>
              <a:lnTo>
                <a:pt x="521947" y="265933"/>
              </a:lnTo>
              <a:lnTo>
                <a:pt x="521947" y="0"/>
              </a:lnTo>
              <a:lnTo>
                <a:pt x="104389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zh-CN" altLang="en-US" sz="1200" b="0" i="0" kern="1200" dirty="0">
            <a:latin typeface="FZLanTingHeiS-R-GB" panose="02000000000000000000" pitchFamily="2" charset="-122"/>
            <a:ea typeface="FZLanTingHeiS-R-GB" panose="02000000000000000000" pitchFamily="2" charset="-122"/>
            <a:cs typeface="Microsoft YaHei" charset="-122"/>
          </a:endParaRPr>
        </a:p>
      </dsp:txBody>
      <dsp:txXfrm>
        <a:off x="2037130" y="902456"/>
        <a:ext cx="53861" cy="53861"/>
      </dsp:txXfrm>
    </dsp:sp>
    <dsp:sp modelId="{7111AE39-B455-7C4D-91F4-9E37E3822D07}">
      <dsp:nvSpPr>
        <dsp:cNvPr id="0" name=""/>
        <dsp:cNvSpPr/>
      </dsp:nvSpPr>
      <dsp:spPr>
        <a:xfrm>
          <a:off x="746949" y="864409"/>
          <a:ext cx="1194439"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a:t>
          </a:r>
          <a:r>
            <a:rPr lang="zh-CN" altLang="en-US" sz="12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746949" y="864409"/>
        <a:ext cx="1194439" cy="395889"/>
      </dsp:txXfrm>
    </dsp:sp>
    <dsp:sp modelId="{C852AF5D-E3CA-F844-B775-08DD6E6FB940}">
      <dsp:nvSpPr>
        <dsp:cNvPr id="0" name=""/>
        <dsp:cNvSpPr/>
      </dsp:nvSpPr>
      <dsp:spPr>
        <a:xfrm>
          <a:off x="2586008" y="598476"/>
          <a:ext cx="1298516" cy="39588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solidFill>
                <a:schemeClr val="tx1"/>
              </a:solidFill>
              <a:latin typeface="FZLanTingHeiS-R-GB" panose="02000000000000000000" pitchFamily="2" charset="-122"/>
              <a:ea typeface="FZLanTingHeiS-R-GB" panose="02000000000000000000" pitchFamily="2" charset="-122"/>
              <a:cs typeface="Microsoft YaHei" charset="-122"/>
            </a:rPr>
            <a:t>7.2.1</a:t>
          </a:r>
          <a:r>
            <a:rPr lang="zh-CN" altLang="en-US" sz="1200" b="0" i="0" kern="1200" dirty="0">
              <a:solidFill>
                <a:schemeClr val="tx1"/>
              </a:solidFill>
              <a:latin typeface="FZLanTingHeiS-R-GB" panose="02000000000000000000" pitchFamily="2" charset="-122"/>
              <a:ea typeface="FZLanTingHeiS-R-GB" panose="02000000000000000000" pitchFamily="2" charset="-122"/>
              <a:cs typeface="Microsoft YaHei" charset="-122"/>
            </a:rPr>
            <a:t> 盈亏平衡分析的基本原理</a:t>
          </a:r>
        </a:p>
      </dsp:txBody>
      <dsp:txXfrm>
        <a:off x="2586008" y="598476"/>
        <a:ext cx="1298516" cy="395889"/>
      </dsp:txXfrm>
    </dsp:sp>
    <dsp:sp modelId="{D3E2E567-EC04-E743-9B8C-985408EA1058}">
      <dsp:nvSpPr>
        <dsp:cNvPr id="0" name=""/>
        <dsp:cNvSpPr/>
      </dsp:nvSpPr>
      <dsp:spPr>
        <a:xfrm>
          <a:off x="2586008" y="1093337"/>
          <a:ext cx="1311930" cy="39588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0" i="0" kern="1200" dirty="0">
              <a:latin typeface="FZLanTingHeiS-R-GB" panose="02000000000000000000" pitchFamily="2" charset="-122"/>
              <a:ea typeface="FZLanTingHeiS-R-GB" panose="02000000000000000000" pitchFamily="2" charset="-122"/>
              <a:cs typeface="Microsoft YaHei" charset="-122"/>
            </a:rPr>
            <a:t>7.2.2</a:t>
          </a:r>
          <a:r>
            <a:rPr lang="zh-CN" altLang="en-US" sz="1200" b="0" i="0" kern="1200" dirty="0">
              <a:latin typeface="FZLanTingHeiS-R-GB" panose="02000000000000000000" pitchFamily="2" charset="-122"/>
              <a:ea typeface="FZLanTingHeiS-R-GB" panose="02000000000000000000" pitchFamily="2" charset="-122"/>
              <a:cs typeface="Microsoft YaHei" charset="-122"/>
            </a:rPr>
            <a:t> 经营杠杆率</a:t>
          </a:r>
        </a:p>
      </dsp:txBody>
      <dsp:txXfrm>
        <a:off x="2586008" y="1093337"/>
        <a:ext cx="1311930" cy="39588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88129" y="2757451"/>
          <a:ext cx="2714746" cy="1238815"/>
        </a:xfrm>
        <a:custGeom>
          <a:avLst/>
          <a:gdLst/>
          <a:ahLst/>
          <a:cxnLst/>
          <a:rect l="0" t="0" r="0" b="0"/>
          <a:pathLst>
            <a:path>
              <a:moveTo>
                <a:pt x="0" y="0"/>
              </a:moveTo>
              <a:lnTo>
                <a:pt x="1357373" y="0"/>
              </a:lnTo>
              <a:lnTo>
                <a:pt x="1357373" y="1238815"/>
              </a:lnTo>
              <a:lnTo>
                <a:pt x="2714746"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70901" y="3302258"/>
        <a:ext cx="149202" cy="149202"/>
      </dsp:txXfrm>
    </dsp:sp>
    <dsp:sp modelId="{93180932-306E-E545-95F9-2A5635FDC9F1}">
      <dsp:nvSpPr>
        <dsp:cNvPr id="0" name=""/>
        <dsp:cNvSpPr/>
      </dsp:nvSpPr>
      <dsp:spPr>
        <a:xfrm>
          <a:off x="2388129" y="2663613"/>
          <a:ext cx="2714746" cy="91440"/>
        </a:xfrm>
        <a:custGeom>
          <a:avLst/>
          <a:gdLst/>
          <a:ahLst/>
          <a:cxnLst/>
          <a:rect l="0" t="0" r="0" b="0"/>
          <a:pathLst>
            <a:path>
              <a:moveTo>
                <a:pt x="0" y="93837"/>
              </a:moveTo>
              <a:lnTo>
                <a:pt x="1357373" y="93837"/>
              </a:lnTo>
              <a:lnTo>
                <a:pt x="1357373" y="45720"/>
              </a:lnTo>
              <a:lnTo>
                <a:pt x="271474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77623" y="2641454"/>
        <a:ext cx="135758" cy="135758"/>
      </dsp:txXfrm>
    </dsp:sp>
    <dsp:sp modelId="{082A771F-69AF-7C4C-86CB-DF1CD8CB6581}">
      <dsp:nvSpPr>
        <dsp:cNvPr id="0" name=""/>
        <dsp:cNvSpPr/>
      </dsp:nvSpPr>
      <dsp:spPr>
        <a:xfrm>
          <a:off x="2388129" y="1422400"/>
          <a:ext cx="2714746" cy="1335051"/>
        </a:xfrm>
        <a:custGeom>
          <a:avLst/>
          <a:gdLst/>
          <a:ahLst/>
          <a:cxnLst/>
          <a:rect l="0" t="0" r="0" b="0"/>
          <a:pathLst>
            <a:path>
              <a:moveTo>
                <a:pt x="0" y="1335051"/>
              </a:moveTo>
              <a:lnTo>
                <a:pt x="1357373" y="1335051"/>
              </a:lnTo>
              <a:lnTo>
                <a:pt x="1357373" y="0"/>
              </a:lnTo>
              <a:lnTo>
                <a:pt x="271474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69871" y="2014294"/>
        <a:ext cx="151263" cy="151263"/>
      </dsp:txXfrm>
    </dsp:sp>
    <dsp:sp modelId="{7111AE39-B455-7C4D-91F4-9E37E3822D07}">
      <dsp:nvSpPr>
        <dsp:cNvPr id="0" name=""/>
        <dsp:cNvSpPr/>
      </dsp:nvSpPr>
      <dsp:spPr>
        <a:xfrm>
          <a:off x="320230" y="2242677"/>
          <a:ext cx="310625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黑体" panose="02010609060101010101" pitchFamily="49" charset="-122"/>
              <a:ea typeface="黑体" panose="02010609060101010101" pitchFamily="49" charset="-122"/>
            </a:rPr>
            <a:t>第七章 生产产出的决策分析</a:t>
          </a:r>
          <a:endParaRPr lang="zh-CN" altLang="en-US" sz="2800" b="0" i="0" kern="1200" dirty="0">
            <a:latin typeface="FZLanTingHeiS-R-GB" panose="02000000000000000000" pitchFamily="2" charset="-122"/>
            <a:ea typeface="FZLanTingHeiS-R-GB" panose="02000000000000000000" pitchFamily="2" charset="-122"/>
            <a:cs typeface="Microsoft YaHei" charset="-122"/>
          </a:endParaRPr>
        </a:p>
      </dsp:txBody>
      <dsp:txXfrm>
        <a:off x="320230" y="2242677"/>
        <a:ext cx="3106250" cy="1029546"/>
      </dsp:txXfrm>
    </dsp:sp>
    <dsp:sp modelId="{C852AF5D-E3CA-F844-B775-08DD6E6FB940}">
      <dsp:nvSpPr>
        <dsp:cNvPr id="0" name=""/>
        <dsp:cNvSpPr/>
      </dsp:nvSpPr>
      <dsp:spPr>
        <a:xfrm>
          <a:off x="510287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7.1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边际分析</a:t>
          </a:r>
        </a:p>
      </dsp:txBody>
      <dsp:txXfrm>
        <a:off x="5102875" y="907626"/>
        <a:ext cx="3376913" cy="1029546"/>
      </dsp:txXfrm>
    </dsp:sp>
    <dsp:sp modelId="{D3E2E567-EC04-E743-9B8C-985408EA1058}">
      <dsp:nvSpPr>
        <dsp:cNvPr id="0" name=""/>
        <dsp:cNvSpPr/>
      </dsp:nvSpPr>
      <dsp:spPr>
        <a:xfrm>
          <a:off x="5102875"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7.2</a:t>
          </a:r>
          <a:r>
            <a:rPr lang="zh-CN" altLang="en-US" sz="2000" b="0" i="0" kern="1200" dirty="0">
              <a:latin typeface="FZLanTingHeiS-R-GB" panose="02000000000000000000" pitchFamily="2" charset="-122"/>
              <a:ea typeface="FZLanTingHeiS-R-GB" panose="02000000000000000000" pitchFamily="2" charset="-122"/>
              <a:cs typeface="Microsoft YaHei" charset="-122"/>
            </a:rPr>
            <a:t> 盈亏平衡分析</a:t>
          </a:r>
        </a:p>
      </dsp:txBody>
      <dsp:txXfrm>
        <a:off x="5102875" y="2194560"/>
        <a:ext cx="3411796" cy="1029546"/>
      </dsp:txXfrm>
    </dsp:sp>
    <dsp:sp modelId="{1C998B4A-F8C8-5D49-862A-38B9C7611407}">
      <dsp:nvSpPr>
        <dsp:cNvPr id="0" name=""/>
        <dsp:cNvSpPr/>
      </dsp:nvSpPr>
      <dsp:spPr>
        <a:xfrm>
          <a:off x="510287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7.3</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生产可能性曲线及</a:t>
          </a:r>
          <a:endPar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endParaRPr>
        </a:p>
        <a:p>
          <a:pPr marL="0" lvl="0" indent="0" algn="ctr" defTabSz="889000">
            <a:lnSpc>
              <a:spcPct val="90000"/>
            </a:lnSpc>
            <a:spcBef>
              <a:spcPct val="0"/>
            </a:spcBef>
            <a:spcAft>
              <a:spcPct val="35000"/>
            </a:spcAft>
            <a:buNone/>
          </a:pP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产品产量最佳组合的确定</a:t>
          </a:r>
        </a:p>
      </dsp:txBody>
      <dsp:txXfrm>
        <a:off x="5102875" y="3481493"/>
        <a:ext cx="3376913" cy="102954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2202146" y="2741357"/>
          <a:ext cx="2213983" cy="1254909"/>
        </a:xfrm>
        <a:custGeom>
          <a:avLst/>
          <a:gdLst/>
          <a:ahLst/>
          <a:cxnLst/>
          <a:rect l="0" t="0" r="0" b="0"/>
          <a:pathLst>
            <a:path>
              <a:moveTo>
                <a:pt x="0" y="0"/>
              </a:moveTo>
              <a:lnTo>
                <a:pt x="1106991" y="0"/>
              </a:lnTo>
              <a:lnTo>
                <a:pt x="1106991" y="1254909"/>
              </a:lnTo>
              <a:lnTo>
                <a:pt x="2213983" y="125490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245515" y="3305189"/>
        <a:ext cx="127245" cy="127245"/>
      </dsp:txXfrm>
    </dsp:sp>
    <dsp:sp modelId="{93180932-306E-E545-95F9-2A5635FDC9F1}">
      <dsp:nvSpPr>
        <dsp:cNvPr id="0" name=""/>
        <dsp:cNvSpPr/>
      </dsp:nvSpPr>
      <dsp:spPr>
        <a:xfrm>
          <a:off x="2202146" y="2663613"/>
          <a:ext cx="2215672" cy="91440"/>
        </a:xfrm>
        <a:custGeom>
          <a:avLst/>
          <a:gdLst/>
          <a:ahLst/>
          <a:cxnLst/>
          <a:rect l="0" t="0" r="0" b="0"/>
          <a:pathLst>
            <a:path>
              <a:moveTo>
                <a:pt x="0" y="77744"/>
              </a:moveTo>
              <a:lnTo>
                <a:pt x="1107836" y="77744"/>
              </a:lnTo>
              <a:lnTo>
                <a:pt x="1107836" y="45720"/>
              </a:lnTo>
              <a:lnTo>
                <a:pt x="221567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254584" y="2653935"/>
        <a:ext cx="110795" cy="110795"/>
      </dsp:txXfrm>
    </dsp:sp>
    <dsp:sp modelId="{082A771F-69AF-7C4C-86CB-DF1CD8CB6581}">
      <dsp:nvSpPr>
        <dsp:cNvPr id="0" name=""/>
        <dsp:cNvSpPr/>
      </dsp:nvSpPr>
      <dsp:spPr>
        <a:xfrm>
          <a:off x="2202146" y="1422400"/>
          <a:ext cx="2213983" cy="1318957"/>
        </a:xfrm>
        <a:custGeom>
          <a:avLst/>
          <a:gdLst/>
          <a:ahLst/>
          <a:cxnLst/>
          <a:rect l="0" t="0" r="0" b="0"/>
          <a:pathLst>
            <a:path>
              <a:moveTo>
                <a:pt x="0" y="1318957"/>
              </a:moveTo>
              <a:lnTo>
                <a:pt x="1106991" y="1318957"/>
              </a:lnTo>
              <a:lnTo>
                <a:pt x="1106991" y="0"/>
              </a:lnTo>
              <a:lnTo>
                <a:pt x="2213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244710" y="2017451"/>
        <a:ext cx="128854" cy="128854"/>
      </dsp:txXfrm>
    </dsp:sp>
    <dsp:sp modelId="{7111AE39-B455-7C4D-91F4-9E37E3822D07}">
      <dsp:nvSpPr>
        <dsp:cNvPr id="0" name=""/>
        <dsp:cNvSpPr/>
      </dsp:nvSpPr>
      <dsp:spPr>
        <a:xfrm>
          <a:off x="0" y="2226584"/>
          <a:ext cx="3374745"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a:t>
          </a:r>
          <a:r>
            <a:rPr lang="zh-CN" altLang="en-US" sz="2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2226584"/>
        <a:ext cx="3374745" cy="1029546"/>
      </dsp:txXfrm>
    </dsp:sp>
    <dsp:sp modelId="{C852AF5D-E3CA-F844-B775-08DD6E6FB940}">
      <dsp:nvSpPr>
        <dsp:cNvPr id="0" name=""/>
        <dsp:cNvSpPr/>
      </dsp:nvSpPr>
      <dsp:spPr>
        <a:xfrm>
          <a:off x="4416129" y="907626"/>
          <a:ext cx="33768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2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4416129" y="907626"/>
        <a:ext cx="3376811" cy="1029546"/>
      </dsp:txXfrm>
    </dsp:sp>
    <dsp:sp modelId="{D3E2E567-EC04-E743-9B8C-985408EA1058}">
      <dsp:nvSpPr>
        <dsp:cNvPr id="0" name=""/>
        <dsp:cNvSpPr/>
      </dsp:nvSpPr>
      <dsp:spPr>
        <a:xfrm>
          <a:off x="4417818"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7.3.2</a:t>
          </a:r>
          <a:r>
            <a:rPr lang="zh-CN" altLang="en-US" sz="2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4417818" y="2194560"/>
        <a:ext cx="3411796" cy="1029546"/>
      </dsp:txXfrm>
    </dsp:sp>
    <dsp:sp modelId="{9A7D6E94-6DBA-1546-B550-D34B93F47B0B}">
      <dsp:nvSpPr>
        <dsp:cNvPr id="0" name=""/>
        <dsp:cNvSpPr/>
      </dsp:nvSpPr>
      <dsp:spPr>
        <a:xfrm>
          <a:off x="4416129" y="3481493"/>
          <a:ext cx="47819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7.3.3</a:t>
          </a:r>
          <a:r>
            <a:rPr lang="zh-CN" altLang="en-US" sz="2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4416129" y="3481493"/>
        <a:ext cx="4781911" cy="102954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771020"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569064" y="3026191"/>
        <a:ext cx="89949" cy="89949"/>
      </dsp:txXfrm>
    </dsp:sp>
    <dsp:sp modelId="{082A771F-69AF-7C4C-86CB-DF1CD8CB6581}">
      <dsp:nvSpPr>
        <dsp:cNvPr id="0" name=""/>
        <dsp:cNvSpPr/>
      </dsp:nvSpPr>
      <dsp:spPr>
        <a:xfrm>
          <a:off x="2771020" y="2097947"/>
          <a:ext cx="1686037" cy="659503"/>
        </a:xfrm>
        <a:custGeom>
          <a:avLst/>
          <a:gdLst/>
          <a:ahLst/>
          <a:cxnLst/>
          <a:rect l="0" t="0" r="0" b="0"/>
          <a:pathLst>
            <a:path>
              <a:moveTo>
                <a:pt x="0" y="659503"/>
              </a:moveTo>
              <a:lnTo>
                <a:pt x="843018" y="659503"/>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568778" y="2382438"/>
        <a:ext cx="90521" cy="90521"/>
      </dsp:txXfrm>
    </dsp:sp>
    <dsp:sp modelId="{7111AE39-B455-7C4D-91F4-9E37E3822D07}">
      <dsp:nvSpPr>
        <dsp:cNvPr id="0" name=""/>
        <dsp:cNvSpPr/>
      </dsp:nvSpPr>
      <dsp:spPr>
        <a:xfrm>
          <a:off x="1069776"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7.1</a:t>
          </a:r>
          <a:r>
            <a:rPr lang="zh-CN" altLang="en-US" sz="2400" b="0" i="0" kern="1200" dirty="0">
              <a:latin typeface="FZLanTingHeiS-R-GB" panose="02000000000000000000" pitchFamily="2" charset="-122"/>
              <a:ea typeface="FZLanTingHeiS-R-GB" panose="02000000000000000000" pitchFamily="2" charset="-122"/>
              <a:cs typeface="Microsoft YaHei" charset="-122"/>
            </a:rPr>
            <a:t> 边际分析</a:t>
          </a:r>
        </a:p>
      </dsp:txBody>
      <dsp:txXfrm>
        <a:off x="1069776" y="2242677"/>
        <a:ext cx="2372942" cy="1029546"/>
      </dsp:txXfrm>
    </dsp:sp>
    <dsp:sp modelId="{C852AF5D-E3CA-F844-B775-08DD6E6FB940}">
      <dsp:nvSpPr>
        <dsp:cNvPr id="0" name=""/>
        <dsp:cNvSpPr/>
      </dsp:nvSpPr>
      <dsp:spPr>
        <a:xfrm>
          <a:off x="4457058" y="1583174"/>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solidFill>
                <a:srgbClr val="C00000"/>
              </a:solidFill>
              <a:latin typeface="FZLanTingHeiS-R-GB" panose="02000000000000000000" pitchFamily="2" charset="-122"/>
              <a:ea typeface="FZLanTingHeiS-R-GB" panose="02000000000000000000" pitchFamily="2" charset="-122"/>
              <a:cs typeface="Microsoft YaHei" charset="-122"/>
            </a:rPr>
            <a:t>7.1.1</a:t>
          </a:r>
          <a:r>
            <a:rPr lang="zh-CN" altLang="en-US" sz="2400" b="0" i="0" kern="1200" dirty="0">
              <a:solidFill>
                <a:srgbClr val="C00000"/>
              </a:solidFill>
              <a:latin typeface="FZLanTingHeiS-R-GB" panose="02000000000000000000" pitchFamily="2" charset="-122"/>
              <a:ea typeface="FZLanTingHeiS-R-GB" panose="02000000000000000000" pitchFamily="2" charset="-122"/>
              <a:cs typeface="Microsoft YaHei" charset="-122"/>
            </a:rPr>
            <a:t> 收益</a:t>
          </a:r>
        </a:p>
      </dsp:txBody>
      <dsp:txXfrm>
        <a:off x="4457058" y="1583174"/>
        <a:ext cx="2646014" cy="1029546"/>
      </dsp:txXfrm>
    </dsp:sp>
    <dsp:sp modelId="{D3E2E567-EC04-E743-9B8C-985408EA1058}">
      <dsp:nvSpPr>
        <dsp:cNvPr id="0" name=""/>
        <dsp:cNvSpPr/>
      </dsp:nvSpPr>
      <dsp:spPr>
        <a:xfrm>
          <a:off x="4457058" y="2870107"/>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7.1.2</a:t>
          </a:r>
          <a:r>
            <a:rPr lang="zh-CN" altLang="en-US" sz="2400" b="0" i="0" kern="1200" dirty="0">
              <a:latin typeface="FZLanTingHeiS-R-GB" panose="02000000000000000000" pitchFamily="2" charset="-122"/>
              <a:ea typeface="FZLanTingHeiS-R-GB" panose="02000000000000000000" pitchFamily="2" charset="-122"/>
              <a:cs typeface="Microsoft YaHei" charset="-122"/>
            </a:rPr>
            <a:t> 利润最大化</a:t>
          </a:r>
        </a:p>
      </dsp:txBody>
      <dsp:txXfrm>
        <a:off x="4457058" y="2870107"/>
        <a:ext cx="2646014" cy="10295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2202146" y="2741357"/>
          <a:ext cx="2213983" cy="1254909"/>
        </a:xfrm>
        <a:custGeom>
          <a:avLst/>
          <a:gdLst/>
          <a:ahLst/>
          <a:cxnLst/>
          <a:rect l="0" t="0" r="0" b="0"/>
          <a:pathLst>
            <a:path>
              <a:moveTo>
                <a:pt x="0" y="0"/>
              </a:moveTo>
              <a:lnTo>
                <a:pt x="1106991" y="0"/>
              </a:lnTo>
              <a:lnTo>
                <a:pt x="1106991" y="1254909"/>
              </a:lnTo>
              <a:lnTo>
                <a:pt x="2213983" y="125490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245515" y="3305189"/>
        <a:ext cx="127245" cy="127245"/>
      </dsp:txXfrm>
    </dsp:sp>
    <dsp:sp modelId="{93180932-306E-E545-95F9-2A5635FDC9F1}">
      <dsp:nvSpPr>
        <dsp:cNvPr id="0" name=""/>
        <dsp:cNvSpPr/>
      </dsp:nvSpPr>
      <dsp:spPr>
        <a:xfrm>
          <a:off x="2202146" y="2663613"/>
          <a:ext cx="2215672" cy="91440"/>
        </a:xfrm>
        <a:custGeom>
          <a:avLst/>
          <a:gdLst/>
          <a:ahLst/>
          <a:cxnLst/>
          <a:rect l="0" t="0" r="0" b="0"/>
          <a:pathLst>
            <a:path>
              <a:moveTo>
                <a:pt x="0" y="77744"/>
              </a:moveTo>
              <a:lnTo>
                <a:pt x="1107836" y="77744"/>
              </a:lnTo>
              <a:lnTo>
                <a:pt x="1107836" y="45720"/>
              </a:lnTo>
              <a:lnTo>
                <a:pt x="221567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254584" y="2653935"/>
        <a:ext cx="110795" cy="110795"/>
      </dsp:txXfrm>
    </dsp:sp>
    <dsp:sp modelId="{082A771F-69AF-7C4C-86CB-DF1CD8CB6581}">
      <dsp:nvSpPr>
        <dsp:cNvPr id="0" name=""/>
        <dsp:cNvSpPr/>
      </dsp:nvSpPr>
      <dsp:spPr>
        <a:xfrm>
          <a:off x="2202146" y="1422400"/>
          <a:ext cx="2213983" cy="1318957"/>
        </a:xfrm>
        <a:custGeom>
          <a:avLst/>
          <a:gdLst/>
          <a:ahLst/>
          <a:cxnLst/>
          <a:rect l="0" t="0" r="0" b="0"/>
          <a:pathLst>
            <a:path>
              <a:moveTo>
                <a:pt x="0" y="1318957"/>
              </a:moveTo>
              <a:lnTo>
                <a:pt x="1106991" y="1318957"/>
              </a:lnTo>
              <a:lnTo>
                <a:pt x="1106991" y="0"/>
              </a:lnTo>
              <a:lnTo>
                <a:pt x="2213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244710" y="2017451"/>
        <a:ext cx="128854" cy="128854"/>
      </dsp:txXfrm>
    </dsp:sp>
    <dsp:sp modelId="{7111AE39-B455-7C4D-91F4-9E37E3822D07}">
      <dsp:nvSpPr>
        <dsp:cNvPr id="0" name=""/>
        <dsp:cNvSpPr/>
      </dsp:nvSpPr>
      <dsp:spPr>
        <a:xfrm>
          <a:off x="0" y="2226584"/>
          <a:ext cx="3374745"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a:t>
          </a:r>
          <a:r>
            <a:rPr lang="zh-CN" altLang="en-US" sz="2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2226584"/>
        <a:ext cx="3374745" cy="1029546"/>
      </dsp:txXfrm>
    </dsp:sp>
    <dsp:sp modelId="{C852AF5D-E3CA-F844-B775-08DD6E6FB940}">
      <dsp:nvSpPr>
        <dsp:cNvPr id="0" name=""/>
        <dsp:cNvSpPr/>
      </dsp:nvSpPr>
      <dsp:spPr>
        <a:xfrm>
          <a:off x="4416129" y="907626"/>
          <a:ext cx="33768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2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4416129" y="907626"/>
        <a:ext cx="3376811" cy="1029546"/>
      </dsp:txXfrm>
    </dsp:sp>
    <dsp:sp modelId="{D3E2E567-EC04-E743-9B8C-985408EA1058}">
      <dsp:nvSpPr>
        <dsp:cNvPr id="0" name=""/>
        <dsp:cNvSpPr/>
      </dsp:nvSpPr>
      <dsp:spPr>
        <a:xfrm>
          <a:off x="4417818"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solidFill>
                <a:srgbClr val="C00000"/>
              </a:solidFill>
              <a:latin typeface="FZLanTingHeiS-R-GB" panose="02000000000000000000" pitchFamily="2" charset="-122"/>
              <a:ea typeface="FZLanTingHeiS-R-GB" panose="02000000000000000000" pitchFamily="2" charset="-122"/>
              <a:cs typeface="Microsoft YaHei" charset="-122"/>
            </a:rPr>
            <a:t>7.3.2</a:t>
          </a:r>
          <a:r>
            <a:rPr lang="zh-CN" altLang="en-US" sz="2400" b="0" i="0" kern="1200" dirty="0">
              <a:solidFill>
                <a:srgbClr val="C00000"/>
              </a:solidFill>
              <a:latin typeface="FZLanTingHeiS-R-GB" panose="02000000000000000000" pitchFamily="2" charset="-122"/>
              <a:ea typeface="FZLanTingHeiS-R-GB" panose="02000000000000000000" pitchFamily="2" charset="-122"/>
              <a:cs typeface="Microsoft YaHei" charset="-122"/>
            </a:rPr>
            <a:t> 等收益线</a:t>
          </a:r>
        </a:p>
      </dsp:txBody>
      <dsp:txXfrm>
        <a:off x="4417818" y="2194560"/>
        <a:ext cx="3411796" cy="1029546"/>
      </dsp:txXfrm>
    </dsp:sp>
    <dsp:sp modelId="{9A7D6E94-6DBA-1546-B550-D34B93F47B0B}">
      <dsp:nvSpPr>
        <dsp:cNvPr id="0" name=""/>
        <dsp:cNvSpPr/>
      </dsp:nvSpPr>
      <dsp:spPr>
        <a:xfrm>
          <a:off x="4416129" y="3481493"/>
          <a:ext cx="47819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7.3.3</a:t>
          </a:r>
          <a:r>
            <a:rPr lang="zh-CN" altLang="en-US" sz="2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4416129" y="3481493"/>
        <a:ext cx="4781911" cy="1029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b="0" i="0" kern="1200" dirty="0">
              <a:latin typeface="FZLanTingHeiS-R-GB" panose="02000000000000000000" pitchFamily="2" charset="-122"/>
              <a:ea typeface="FZLanTingHeiS-R-GB" panose="02000000000000000000" pitchFamily="2" charset="-122"/>
              <a:cs typeface="Microsoft YaHei" charset="-122"/>
            </a:rPr>
            <a:t>7.1</a:t>
          </a:r>
          <a:r>
            <a:rPr lang="zh-CN" altLang="en-US" sz="1100" b="0" i="0" kern="1200" dirty="0">
              <a:latin typeface="FZLanTingHeiS-R-GB" panose="02000000000000000000" pitchFamily="2" charset="-122"/>
              <a:ea typeface="FZLanTingHeiS-R-GB" panose="02000000000000000000" pitchFamily="2"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7.1.1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7.1.2</a:t>
          </a:r>
          <a:r>
            <a:rPr lang="zh-CN" altLang="en-US" sz="1000" b="0" i="0" kern="1200" dirty="0">
              <a:latin typeface="FZLanTingHeiS-R-GB" panose="02000000000000000000" pitchFamily="2" charset="-122"/>
              <a:ea typeface="FZLanTingHeiS-R-GB" panose="02000000000000000000" pitchFamily="2" charset="-122"/>
              <a:cs typeface="Microsoft YaHei" charset="-122"/>
            </a:rPr>
            <a:t> 利润最大化</a:t>
          </a:r>
        </a:p>
      </dsp:txBody>
      <dsp:txXfrm>
        <a:off x="1706754" y="1037818"/>
        <a:ext cx="1454143" cy="33615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2202146" y="2741357"/>
          <a:ext cx="2213983" cy="1254909"/>
        </a:xfrm>
        <a:custGeom>
          <a:avLst/>
          <a:gdLst/>
          <a:ahLst/>
          <a:cxnLst/>
          <a:rect l="0" t="0" r="0" b="0"/>
          <a:pathLst>
            <a:path>
              <a:moveTo>
                <a:pt x="0" y="0"/>
              </a:moveTo>
              <a:lnTo>
                <a:pt x="1106991" y="0"/>
              </a:lnTo>
              <a:lnTo>
                <a:pt x="1106991" y="1254909"/>
              </a:lnTo>
              <a:lnTo>
                <a:pt x="2213983" y="125490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p>
      </dsp:txBody>
      <dsp:txXfrm>
        <a:off x="3245515" y="3305189"/>
        <a:ext cx="127245" cy="127245"/>
      </dsp:txXfrm>
    </dsp:sp>
    <dsp:sp modelId="{93180932-306E-E545-95F9-2A5635FDC9F1}">
      <dsp:nvSpPr>
        <dsp:cNvPr id="0" name=""/>
        <dsp:cNvSpPr/>
      </dsp:nvSpPr>
      <dsp:spPr>
        <a:xfrm>
          <a:off x="2202146" y="2663613"/>
          <a:ext cx="2215672" cy="91440"/>
        </a:xfrm>
        <a:custGeom>
          <a:avLst/>
          <a:gdLst/>
          <a:ahLst/>
          <a:cxnLst/>
          <a:rect l="0" t="0" r="0" b="0"/>
          <a:pathLst>
            <a:path>
              <a:moveTo>
                <a:pt x="0" y="77744"/>
              </a:moveTo>
              <a:lnTo>
                <a:pt x="1107836" y="77744"/>
              </a:lnTo>
              <a:lnTo>
                <a:pt x="1107836" y="45720"/>
              </a:lnTo>
              <a:lnTo>
                <a:pt x="221567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254584" y="2653935"/>
        <a:ext cx="110795" cy="110795"/>
      </dsp:txXfrm>
    </dsp:sp>
    <dsp:sp modelId="{082A771F-69AF-7C4C-86CB-DF1CD8CB6581}">
      <dsp:nvSpPr>
        <dsp:cNvPr id="0" name=""/>
        <dsp:cNvSpPr/>
      </dsp:nvSpPr>
      <dsp:spPr>
        <a:xfrm>
          <a:off x="2202146" y="1422400"/>
          <a:ext cx="2213983" cy="1318957"/>
        </a:xfrm>
        <a:custGeom>
          <a:avLst/>
          <a:gdLst/>
          <a:ahLst/>
          <a:cxnLst/>
          <a:rect l="0" t="0" r="0" b="0"/>
          <a:pathLst>
            <a:path>
              <a:moveTo>
                <a:pt x="0" y="1318957"/>
              </a:moveTo>
              <a:lnTo>
                <a:pt x="1106991" y="1318957"/>
              </a:lnTo>
              <a:lnTo>
                <a:pt x="1106991" y="0"/>
              </a:lnTo>
              <a:lnTo>
                <a:pt x="2213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b="0" i="0" kern="1200" dirty="0">
            <a:latin typeface="FZLanTingHeiS-R-GB" panose="02000000000000000000" pitchFamily="2" charset="-122"/>
            <a:ea typeface="FZLanTingHeiS-R-GB" panose="02000000000000000000" pitchFamily="2" charset="-122"/>
            <a:cs typeface="Microsoft YaHei" charset="-122"/>
          </a:endParaRPr>
        </a:p>
      </dsp:txBody>
      <dsp:txXfrm>
        <a:off x="3244710" y="2017451"/>
        <a:ext cx="128854" cy="128854"/>
      </dsp:txXfrm>
    </dsp:sp>
    <dsp:sp modelId="{7111AE39-B455-7C4D-91F4-9E37E3822D07}">
      <dsp:nvSpPr>
        <dsp:cNvPr id="0" name=""/>
        <dsp:cNvSpPr/>
      </dsp:nvSpPr>
      <dsp:spPr>
        <a:xfrm>
          <a:off x="0" y="2226584"/>
          <a:ext cx="3374745"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a:t>
          </a:r>
          <a:r>
            <a:rPr lang="zh-CN" altLang="en-US" sz="2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2226584"/>
        <a:ext cx="3374745" cy="1029546"/>
      </dsp:txXfrm>
    </dsp:sp>
    <dsp:sp modelId="{C852AF5D-E3CA-F844-B775-08DD6E6FB940}">
      <dsp:nvSpPr>
        <dsp:cNvPr id="0" name=""/>
        <dsp:cNvSpPr/>
      </dsp:nvSpPr>
      <dsp:spPr>
        <a:xfrm>
          <a:off x="4416129" y="907626"/>
          <a:ext cx="33768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2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4416129" y="907626"/>
        <a:ext cx="3376811" cy="1029546"/>
      </dsp:txXfrm>
    </dsp:sp>
    <dsp:sp modelId="{D3E2E567-EC04-E743-9B8C-985408EA1058}">
      <dsp:nvSpPr>
        <dsp:cNvPr id="0" name=""/>
        <dsp:cNvSpPr/>
      </dsp:nvSpPr>
      <dsp:spPr>
        <a:xfrm>
          <a:off x="4417818"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latin typeface="FZLanTingHeiS-R-GB" panose="02000000000000000000" pitchFamily="2" charset="-122"/>
              <a:ea typeface="FZLanTingHeiS-R-GB" panose="02000000000000000000" pitchFamily="2" charset="-122"/>
              <a:cs typeface="Microsoft YaHei" charset="-122"/>
            </a:rPr>
            <a:t>7.3.2</a:t>
          </a:r>
          <a:r>
            <a:rPr lang="zh-CN" altLang="en-US" sz="2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4417818" y="2194560"/>
        <a:ext cx="3411796" cy="1029546"/>
      </dsp:txXfrm>
    </dsp:sp>
    <dsp:sp modelId="{9A7D6E94-6DBA-1546-B550-D34B93F47B0B}">
      <dsp:nvSpPr>
        <dsp:cNvPr id="0" name=""/>
        <dsp:cNvSpPr/>
      </dsp:nvSpPr>
      <dsp:spPr>
        <a:xfrm>
          <a:off x="4416129" y="3481493"/>
          <a:ext cx="478191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b="0" i="0" kern="1200" dirty="0">
              <a:solidFill>
                <a:srgbClr val="C00000"/>
              </a:solidFill>
              <a:latin typeface="FZLanTingHeiS-R-GB" panose="02000000000000000000" pitchFamily="2" charset="-122"/>
              <a:ea typeface="FZLanTingHeiS-R-GB" panose="02000000000000000000" pitchFamily="2" charset="-122"/>
              <a:cs typeface="Microsoft YaHei" charset="-122"/>
            </a:rPr>
            <a:t>7.3.3</a:t>
          </a:r>
          <a:r>
            <a:rPr lang="zh-CN" altLang="en-US" sz="2400" b="0" i="0" kern="1200" dirty="0">
              <a:solidFill>
                <a:srgbClr val="C00000"/>
              </a:solidFill>
              <a:latin typeface="FZLanTingHeiS-R-GB" panose="02000000000000000000" pitchFamily="2" charset="-122"/>
              <a:ea typeface="FZLanTingHeiS-R-GB" panose="02000000000000000000" pitchFamily="2" charset="-122"/>
              <a:cs typeface="Microsoft YaHei" charset="-122"/>
            </a:rPr>
            <a:t> 产品产量的最佳组合确定</a:t>
          </a:r>
        </a:p>
      </dsp:txBody>
      <dsp:txXfrm>
        <a:off x="4416129" y="3481493"/>
        <a:ext cx="4781911" cy="102954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771020"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kern="1200">
            <a:latin typeface="Microsoft YaHei" charset="-122"/>
            <a:ea typeface="Microsoft YaHei" charset="-122"/>
            <a:cs typeface="Microsoft YaHei" charset="-122"/>
          </a:endParaRPr>
        </a:p>
      </dsp:txBody>
      <dsp:txXfrm>
        <a:off x="3569064" y="3026191"/>
        <a:ext cx="89949" cy="89949"/>
      </dsp:txXfrm>
    </dsp:sp>
    <dsp:sp modelId="{082A771F-69AF-7C4C-86CB-DF1CD8CB6581}">
      <dsp:nvSpPr>
        <dsp:cNvPr id="0" name=""/>
        <dsp:cNvSpPr/>
      </dsp:nvSpPr>
      <dsp:spPr>
        <a:xfrm>
          <a:off x="2771020" y="2097947"/>
          <a:ext cx="1686037" cy="659503"/>
        </a:xfrm>
        <a:custGeom>
          <a:avLst/>
          <a:gdLst/>
          <a:ahLst/>
          <a:cxnLst/>
          <a:rect l="0" t="0" r="0" b="0"/>
          <a:pathLst>
            <a:path>
              <a:moveTo>
                <a:pt x="0" y="659503"/>
              </a:moveTo>
              <a:lnTo>
                <a:pt x="843018" y="659503"/>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kern="1200">
            <a:latin typeface="Microsoft YaHei" charset="-122"/>
            <a:ea typeface="Microsoft YaHei" charset="-122"/>
            <a:cs typeface="Microsoft YaHei" charset="-122"/>
          </a:endParaRPr>
        </a:p>
      </dsp:txBody>
      <dsp:txXfrm>
        <a:off x="3568778" y="2382438"/>
        <a:ext cx="90521" cy="90521"/>
      </dsp:txXfrm>
    </dsp:sp>
    <dsp:sp modelId="{7111AE39-B455-7C4D-91F4-9E37E3822D07}">
      <dsp:nvSpPr>
        <dsp:cNvPr id="0" name=""/>
        <dsp:cNvSpPr/>
      </dsp:nvSpPr>
      <dsp:spPr>
        <a:xfrm>
          <a:off x="1069776"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7.1</a:t>
          </a:r>
          <a:r>
            <a:rPr lang="zh-CN" altLang="en-US" sz="2400" kern="1200" dirty="0">
              <a:latin typeface="Microsoft YaHei" charset="-122"/>
              <a:ea typeface="Microsoft YaHei" charset="-122"/>
              <a:cs typeface="Microsoft YaHei" charset="-122"/>
            </a:rPr>
            <a:t> 边际分析</a:t>
          </a:r>
        </a:p>
      </dsp:txBody>
      <dsp:txXfrm>
        <a:off x="1069776" y="2242677"/>
        <a:ext cx="2372942" cy="1029546"/>
      </dsp:txXfrm>
    </dsp:sp>
    <dsp:sp modelId="{C852AF5D-E3CA-F844-B775-08DD6E6FB940}">
      <dsp:nvSpPr>
        <dsp:cNvPr id="0" name=""/>
        <dsp:cNvSpPr/>
      </dsp:nvSpPr>
      <dsp:spPr>
        <a:xfrm>
          <a:off x="4457058" y="1583174"/>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schemeClr val="tx1"/>
              </a:solidFill>
              <a:latin typeface="Microsoft YaHei" charset="-122"/>
              <a:ea typeface="Microsoft YaHei" charset="-122"/>
              <a:cs typeface="Microsoft YaHei" charset="-122"/>
            </a:rPr>
            <a:t>7.1.1</a:t>
          </a:r>
          <a:r>
            <a:rPr lang="zh-CN" altLang="en-US" sz="2400" kern="1200" dirty="0">
              <a:solidFill>
                <a:schemeClr val="tx1"/>
              </a:solidFill>
              <a:latin typeface="Microsoft YaHei" charset="-122"/>
              <a:ea typeface="Microsoft YaHei" charset="-122"/>
              <a:cs typeface="Microsoft YaHei" charset="-122"/>
            </a:rPr>
            <a:t> 收益</a:t>
          </a:r>
        </a:p>
      </dsp:txBody>
      <dsp:txXfrm>
        <a:off x="4457058" y="1583174"/>
        <a:ext cx="2646014" cy="1029546"/>
      </dsp:txXfrm>
    </dsp:sp>
    <dsp:sp modelId="{D3E2E567-EC04-E743-9B8C-985408EA1058}">
      <dsp:nvSpPr>
        <dsp:cNvPr id="0" name=""/>
        <dsp:cNvSpPr/>
      </dsp:nvSpPr>
      <dsp:spPr>
        <a:xfrm>
          <a:off x="4457058" y="2870107"/>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srgbClr val="C00000"/>
              </a:solidFill>
              <a:latin typeface="Microsoft YaHei" charset="-122"/>
              <a:ea typeface="Microsoft YaHei" charset="-122"/>
              <a:cs typeface="Microsoft YaHei" charset="-122"/>
            </a:rPr>
            <a:t>7.1.2</a:t>
          </a:r>
          <a:r>
            <a:rPr lang="zh-CN" altLang="en-US" sz="2400" kern="1200" dirty="0">
              <a:solidFill>
                <a:srgbClr val="C00000"/>
              </a:solidFill>
              <a:latin typeface="Microsoft YaHei" charset="-122"/>
              <a:ea typeface="Microsoft YaHei" charset="-122"/>
              <a:cs typeface="Microsoft YaHei" charset="-122"/>
            </a:rPr>
            <a:t> 利润最大化</a:t>
          </a:r>
        </a:p>
      </dsp:txBody>
      <dsp:txXfrm>
        <a:off x="4457058" y="2870107"/>
        <a:ext cx="2646014" cy="102954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8084B-A22D-6E40-8769-985E7350442A}">
      <dsp:nvSpPr>
        <dsp:cNvPr id="0" name=""/>
        <dsp:cNvSpPr/>
      </dsp:nvSpPr>
      <dsp:spPr>
        <a:xfrm>
          <a:off x="1272210" y="1583720"/>
          <a:ext cx="1378767" cy="724978"/>
        </a:xfrm>
        <a:custGeom>
          <a:avLst/>
          <a:gdLst/>
          <a:ahLst/>
          <a:cxnLst/>
          <a:rect l="0" t="0" r="0" b="0"/>
          <a:pathLst>
            <a:path>
              <a:moveTo>
                <a:pt x="0" y="0"/>
              </a:moveTo>
              <a:lnTo>
                <a:pt x="689383" y="0"/>
              </a:lnTo>
              <a:lnTo>
                <a:pt x="689383" y="724978"/>
              </a:lnTo>
              <a:lnTo>
                <a:pt x="1378767" y="7249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
            <a:lnSpc>
              <a:spcPct val="90000"/>
            </a:lnSpc>
            <a:spcBef>
              <a:spcPct val="0"/>
            </a:spcBef>
            <a:spcAft>
              <a:spcPct val="35000"/>
            </a:spcAft>
            <a:buNone/>
          </a:pPr>
          <a:endParaRPr lang="zh-CN" altLang="en-US" sz="200" kern="1200"/>
        </a:p>
      </dsp:txBody>
      <dsp:txXfrm>
        <a:off x="1922650" y="1907266"/>
        <a:ext cx="77887" cy="77887"/>
      </dsp:txXfrm>
    </dsp:sp>
    <dsp:sp modelId="{93180932-306E-E545-95F9-2A5635FDC9F1}">
      <dsp:nvSpPr>
        <dsp:cNvPr id="0" name=""/>
        <dsp:cNvSpPr/>
      </dsp:nvSpPr>
      <dsp:spPr>
        <a:xfrm>
          <a:off x="1272210" y="1519499"/>
          <a:ext cx="1379742" cy="91440"/>
        </a:xfrm>
        <a:custGeom>
          <a:avLst/>
          <a:gdLst/>
          <a:ahLst/>
          <a:cxnLst/>
          <a:rect l="0" t="0" r="0" b="0"/>
          <a:pathLst>
            <a:path>
              <a:moveTo>
                <a:pt x="0" y="64220"/>
              </a:moveTo>
              <a:lnTo>
                <a:pt x="689871" y="64220"/>
              </a:lnTo>
              <a:lnTo>
                <a:pt x="689871" y="45720"/>
              </a:lnTo>
              <a:lnTo>
                <a:pt x="1379742"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7585" y="1530723"/>
        <a:ext cx="68993" cy="68993"/>
      </dsp:txXfrm>
    </dsp:sp>
    <dsp:sp modelId="{082A771F-69AF-7C4C-86CB-DF1CD8CB6581}">
      <dsp:nvSpPr>
        <dsp:cNvPr id="0" name=""/>
        <dsp:cNvSpPr/>
      </dsp:nvSpPr>
      <dsp:spPr>
        <a:xfrm>
          <a:off x="1272210" y="821740"/>
          <a:ext cx="1378767" cy="761980"/>
        </a:xfrm>
        <a:custGeom>
          <a:avLst/>
          <a:gdLst/>
          <a:ahLst/>
          <a:cxnLst/>
          <a:rect l="0" t="0" r="0" b="0"/>
          <a:pathLst>
            <a:path>
              <a:moveTo>
                <a:pt x="0" y="761980"/>
              </a:moveTo>
              <a:lnTo>
                <a:pt x="689383" y="761980"/>
              </a:lnTo>
              <a:lnTo>
                <a:pt x="689383" y="0"/>
              </a:lnTo>
              <a:lnTo>
                <a:pt x="137876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zh-CN" altLang="en-US" sz="1400" b="0" i="0" kern="1200" dirty="0">
            <a:latin typeface="FZLanTingHeiS-R-GB" panose="02000000000000000000" pitchFamily="2" charset="-122"/>
            <a:ea typeface="FZLanTingHeiS-R-GB" panose="02000000000000000000" pitchFamily="2" charset="-122"/>
            <a:cs typeface="Microsoft YaHei" charset="-122"/>
          </a:endParaRPr>
        </a:p>
      </dsp:txBody>
      <dsp:txXfrm>
        <a:off x="1922211" y="1163347"/>
        <a:ext cx="78765" cy="78765"/>
      </dsp:txXfrm>
    </dsp:sp>
    <dsp:sp modelId="{7111AE39-B455-7C4D-91F4-9E37E3822D07}">
      <dsp:nvSpPr>
        <dsp:cNvPr id="0" name=""/>
        <dsp:cNvSpPr/>
      </dsp:nvSpPr>
      <dsp:spPr>
        <a:xfrm>
          <a:off x="0" y="1286329"/>
          <a:ext cx="1949638"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a:t>
          </a:r>
          <a:r>
            <a:rPr lang="zh-CN" altLang="en-US" sz="1400" b="0" i="0" kern="1200" dirty="0">
              <a:latin typeface="FZLanTingHeiS-R-GB" panose="02000000000000000000" pitchFamily="2" charset="-122"/>
              <a:ea typeface="FZLanTingHeiS-R-GB" panose="02000000000000000000" pitchFamily="2" charset="-122"/>
              <a:cs typeface="Microsoft YaHei" charset="-122"/>
            </a:rPr>
            <a:t> 生产可能性曲线及产品产量最佳组合的确定</a:t>
          </a:r>
        </a:p>
      </dsp:txBody>
      <dsp:txXfrm>
        <a:off x="0" y="1286329"/>
        <a:ext cx="1949638" cy="594783"/>
      </dsp:txXfrm>
    </dsp:sp>
    <dsp:sp modelId="{C852AF5D-E3CA-F844-B775-08DD6E6FB940}">
      <dsp:nvSpPr>
        <dsp:cNvPr id="0" name=""/>
        <dsp:cNvSpPr/>
      </dsp:nvSpPr>
      <dsp:spPr>
        <a:xfrm>
          <a:off x="2650978" y="524348"/>
          <a:ext cx="1950831"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solidFill>
                <a:schemeClr val="tx1"/>
              </a:solidFill>
              <a:latin typeface="FZLanTingHeiS-R-GB" panose="02000000000000000000" pitchFamily="2" charset="-122"/>
              <a:ea typeface="FZLanTingHeiS-R-GB" panose="02000000000000000000" pitchFamily="2" charset="-122"/>
              <a:cs typeface="Microsoft YaHei" charset="-122"/>
            </a:rPr>
            <a:t>7.3.1</a:t>
          </a:r>
          <a:r>
            <a:rPr lang="zh-CN" altLang="en-US" sz="1400" b="0" i="0" kern="1200" dirty="0">
              <a:solidFill>
                <a:schemeClr val="tx1"/>
              </a:solidFill>
              <a:latin typeface="FZLanTingHeiS-R-GB" panose="02000000000000000000" pitchFamily="2" charset="-122"/>
              <a:ea typeface="FZLanTingHeiS-R-GB" panose="02000000000000000000" pitchFamily="2" charset="-122"/>
              <a:cs typeface="Microsoft YaHei" charset="-122"/>
            </a:rPr>
            <a:t> 生产可能性曲线</a:t>
          </a:r>
        </a:p>
      </dsp:txBody>
      <dsp:txXfrm>
        <a:off x="2650978" y="524348"/>
        <a:ext cx="1950831" cy="594783"/>
      </dsp:txXfrm>
    </dsp:sp>
    <dsp:sp modelId="{D3E2E567-EC04-E743-9B8C-985408EA1058}">
      <dsp:nvSpPr>
        <dsp:cNvPr id="0" name=""/>
        <dsp:cNvSpPr/>
      </dsp:nvSpPr>
      <dsp:spPr>
        <a:xfrm>
          <a:off x="2651953" y="1267828"/>
          <a:ext cx="1971042" cy="5947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7.3.2</a:t>
          </a:r>
          <a:r>
            <a:rPr lang="zh-CN" altLang="en-US" sz="1400" b="0" i="0" kern="1200" dirty="0">
              <a:latin typeface="FZLanTingHeiS-R-GB" panose="02000000000000000000" pitchFamily="2" charset="-122"/>
              <a:ea typeface="FZLanTingHeiS-R-GB" panose="02000000000000000000" pitchFamily="2" charset="-122"/>
              <a:cs typeface="Microsoft YaHei" charset="-122"/>
            </a:rPr>
            <a:t> 等收益线</a:t>
          </a:r>
        </a:p>
      </dsp:txBody>
      <dsp:txXfrm>
        <a:off x="2651953" y="1267828"/>
        <a:ext cx="1971042" cy="594783"/>
      </dsp:txXfrm>
    </dsp:sp>
    <dsp:sp modelId="{9A7D6E94-6DBA-1546-B550-D34B93F47B0B}">
      <dsp:nvSpPr>
        <dsp:cNvPr id="0" name=""/>
        <dsp:cNvSpPr/>
      </dsp:nvSpPr>
      <dsp:spPr>
        <a:xfrm>
          <a:off x="2650978" y="2011307"/>
          <a:ext cx="1950831" cy="59478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altLang="zh-CN" sz="1400" b="0" i="0" kern="1200" dirty="0">
              <a:latin typeface="FZLanTingHeiS-R-GB" panose="02000000000000000000" pitchFamily="2" charset="-122"/>
              <a:ea typeface="FZLanTingHeiS-R-GB" panose="02000000000000000000" pitchFamily="2" charset="-122"/>
              <a:cs typeface="Microsoft YaHei" charset="-122"/>
            </a:rPr>
            <a:t>7.3.3</a:t>
          </a:r>
          <a:r>
            <a:rPr lang="zh-CN" altLang="en-US" sz="1400" b="0" i="0" kern="1200" dirty="0">
              <a:latin typeface="FZLanTingHeiS-R-GB" panose="02000000000000000000" pitchFamily="2" charset="-122"/>
              <a:ea typeface="FZLanTingHeiS-R-GB" panose="02000000000000000000" pitchFamily="2" charset="-122"/>
              <a:cs typeface="Microsoft YaHei" charset="-122"/>
            </a:rPr>
            <a:t> 产品产量的最佳组合确定</a:t>
          </a:r>
        </a:p>
      </dsp:txBody>
      <dsp:txXfrm>
        <a:off x="2650978" y="2011307"/>
        <a:ext cx="1950831" cy="5947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36771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5792591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那么企业在有限资源条件下，现在企业所生产的产品的产量如何组合，才能使得利润最大化。</a:t>
            </a:r>
            <a:br>
              <a:rPr lang="en-US" altLang="zh-CN" dirty="0"/>
            </a:br>
            <a:r>
              <a:rPr lang="zh-CN" altLang="en-US" dirty="0"/>
              <a:t>有约束的最大化决策问题。</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40299529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7497564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6292318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1716181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5833946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7231107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5106042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3022259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9333504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213574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7227887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32565844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30436746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那么企业在有限资源条件下，现在企业所生产的产品的产量如何组合，才能使得利润最大化。</a:t>
            </a:r>
            <a:br>
              <a:rPr lang="en-US" altLang="zh-CN" dirty="0"/>
            </a:br>
            <a:r>
              <a:rPr lang="zh-CN" altLang="en-US" dirty="0"/>
              <a:t>有约束的最大化决策问题。</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930173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18998125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9211852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6080657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16917127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表明生产</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的单位收益所耗费的成本大于生产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a:t>
            </a:r>
            <a:endParaRPr lang="en-US" altLang="zh-CN" sz="1200" dirty="0">
              <a:latin typeface="FZLanTingHeiS-R-GB" panose="02000000000000000000" pitchFamily="2" charset="-122"/>
              <a:ea typeface="FZLanTingHeiS-R-GB" panose="02000000000000000000" pitchFamily="2"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所以，在这种情况下企业为了获取最大利润，会将更多的资源转向生产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产品，从而减少</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产品的生产。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11636979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表明生产</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的单位收益所耗费的成本大于生产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a:t>
            </a:r>
            <a:endParaRPr lang="en-US" altLang="zh-CN" sz="1200" dirty="0">
              <a:latin typeface="FZLanTingHeiS-R-GB" panose="02000000000000000000" pitchFamily="2" charset="-122"/>
              <a:ea typeface="FZLanTingHeiS-R-GB" panose="02000000000000000000" pitchFamily="2"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所以，在这种情况下企业为了获取最大利润，会将更多的资源转向生产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产品，从而减少</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产品的生产。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19253169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表明生产</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的单位收益所耗费的成本小于生产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a:t>
            </a:r>
            <a:endParaRPr lang="en-US" altLang="zh-CN" sz="1200" dirty="0">
              <a:latin typeface="FZLanTingHeiS-R-GB" panose="02000000000000000000" pitchFamily="2" charset="-122"/>
              <a:ea typeface="FZLanTingHeiS-R-GB" panose="02000000000000000000" pitchFamily="2"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所以，在这种情况下企业为了获取最大利润，会将更多的资源转向生产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产品，从而减少</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产品的生产。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346517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5749577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表明生产</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的单位收益所耗费的成本小于生产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的单位收益所耗费的成本。</a:t>
            </a:r>
            <a:endParaRPr lang="en-US" altLang="zh-CN" sz="1200" dirty="0">
              <a:latin typeface="FZLanTingHeiS-R-GB" panose="02000000000000000000" pitchFamily="2" charset="-122"/>
              <a:ea typeface="FZLanTingHeiS-R-GB" panose="02000000000000000000" pitchFamily="2"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FZLanTingHeiS-R-GB" panose="02000000000000000000" pitchFamily="2" charset="-122"/>
                <a:ea typeface="FZLanTingHeiS-R-GB" panose="02000000000000000000" pitchFamily="2" charset="-122"/>
                <a:cs typeface="Microsoft YaHei" charset="-122"/>
              </a:rPr>
              <a:t>所以，在这种情况下企业为了获取最大利润，会将更多的资源转向生产</a:t>
            </a:r>
            <a:r>
              <a:rPr lang="en-US" altLang="zh-CN" sz="1200" dirty="0">
                <a:latin typeface="FZLanTingHeiS-R-GB" panose="02000000000000000000" pitchFamily="2" charset="-122"/>
                <a:ea typeface="FZLanTingHeiS-R-GB" panose="02000000000000000000" pitchFamily="2" charset="-122"/>
                <a:cs typeface="Microsoft YaHei" charset="-122"/>
              </a:rPr>
              <a:t>Y</a:t>
            </a:r>
            <a:r>
              <a:rPr lang="zh-CN" altLang="en-US" sz="1200" dirty="0">
                <a:latin typeface="FZLanTingHeiS-R-GB" panose="02000000000000000000" pitchFamily="2" charset="-122"/>
                <a:ea typeface="FZLanTingHeiS-R-GB" panose="02000000000000000000" pitchFamily="2" charset="-122"/>
                <a:cs typeface="Microsoft YaHei" charset="-122"/>
              </a:rPr>
              <a:t>产品，从而减少</a:t>
            </a:r>
            <a:r>
              <a:rPr lang="en-US" altLang="zh-CN" sz="1200" dirty="0">
                <a:latin typeface="FZLanTingHeiS-R-GB" panose="02000000000000000000" pitchFamily="2" charset="-122"/>
                <a:ea typeface="FZLanTingHeiS-R-GB" panose="02000000000000000000" pitchFamily="2" charset="-122"/>
                <a:cs typeface="Microsoft YaHei" charset="-122"/>
              </a:rPr>
              <a:t>X</a:t>
            </a:r>
            <a:r>
              <a:rPr lang="zh-CN" altLang="en-US" sz="1200" dirty="0">
                <a:latin typeface="FZLanTingHeiS-R-GB" panose="02000000000000000000" pitchFamily="2" charset="-122"/>
                <a:ea typeface="FZLanTingHeiS-R-GB" panose="02000000000000000000" pitchFamily="2" charset="-122"/>
                <a:cs typeface="Microsoft YaHei" charset="-122"/>
              </a:rPr>
              <a:t>产品的生产。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10344157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214632493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17430942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16953610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a:extLst>
              <a:ext uri="{FF2B5EF4-FFF2-40B4-BE49-F238E27FC236}">
                <a16:creationId xmlns:a16="http://schemas.microsoft.com/office/drawing/2014/main" id="{D43395D3-88B9-934D-98C0-3DFF6E3226AB}"/>
              </a:ext>
            </a:extLst>
          </p:cNvPr>
          <p:cNvSpPr>
            <a:spLocks noGrp="1" noRot="1" noChangeAspect="1" noChangeArrowheads="1" noTextEdit="1"/>
          </p:cNvSpPr>
          <p:nvPr>
            <p:ph type="sldImg" idx="4294967295"/>
          </p:nvPr>
        </p:nvSpPr>
        <p:spPr>
          <a:ln>
            <a:miter lim="800000"/>
          </a:ln>
        </p:spPr>
      </p:sp>
      <p:sp>
        <p:nvSpPr>
          <p:cNvPr id="51202" name="备注占位符 2">
            <a:extLst>
              <a:ext uri="{FF2B5EF4-FFF2-40B4-BE49-F238E27FC236}">
                <a16:creationId xmlns:a16="http://schemas.microsoft.com/office/drawing/2014/main" id="{E36FDFFF-3A7B-AE4A-B8D8-3BCF15699640}"/>
              </a:ext>
            </a:extLst>
          </p:cNvPr>
          <p:cNvSpPr>
            <a:spLocks noGrp="1" noChangeArrowheads="1"/>
          </p:cNvSpPr>
          <p:nvPr>
            <p:ph type="body" idx="4294967295"/>
          </p:nvPr>
        </p:nvSpPr>
        <p:spPr/>
        <p:txBody>
          <a:bodyPr/>
          <a:lstStyle/>
          <a:p>
            <a:pPr eaLnBrk="1" hangingPunct="1"/>
            <a:r>
              <a:rPr lang="zh-CN" altLang="en-US" dirty="0">
                <a:latin typeface="FZLanTingHeiS-R-GB" panose="02000000000000000000" pitchFamily="2" charset="-122"/>
                <a:ea typeface="FZLanTingHeiS-R-GB" panose="02000000000000000000" pitchFamily="2" charset="-122"/>
              </a:rPr>
              <a:t>均衡条件的含义：消费者使自己花费在各种商品购买上的最后一元钱带来的边际效用相等，也称等边际效用原则。</a:t>
            </a:r>
          </a:p>
          <a:p>
            <a:pPr eaLnBrk="1" hangingPunct="1"/>
            <a:endParaRPr lang="zh-CN" altLang="en-US" dirty="0">
              <a:ea typeface="宋体" panose="02010600030101010101" pitchFamily="2" charset="-122"/>
            </a:endParaRPr>
          </a:p>
        </p:txBody>
      </p:sp>
      <p:sp>
        <p:nvSpPr>
          <p:cNvPr id="51203" name="灯片编号占位符 3">
            <a:extLst>
              <a:ext uri="{FF2B5EF4-FFF2-40B4-BE49-F238E27FC236}">
                <a16:creationId xmlns:a16="http://schemas.microsoft.com/office/drawing/2014/main" id="{ABC58463-580F-F348-819E-AAB95549C6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a:solidFill>
                  <a:srgbClr val="000000"/>
                </a:solidFill>
                <a:latin typeface="Calibri" panose="020F0502020204030204" pitchFamily="34" charset="0"/>
                <a:ea typeface="宋体" panose="02010600030101010101" pitchFamily="2" charset="-122"/>
              </a:rPr>
              <a:t>*</a:t>
            </a:r>
          </a:p>
        </p:txBody>
      </p:sp>
    </p:spTree>
    <p:extLst>
      <p:ext uri="{BB962C8B-B14F-4D97-AF65-F5344CB8AC3E}">
        <p14:creationId xmlns:p14="http://schemas.microsoft.com/office/powerpoint/2010/main" val="605398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28134787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395589198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16109915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2DCD4BA4-DF7F-6D44-ACEA-CE6D31A5C807}"/>
              </a:ext>
            </a:extLst>
          </p:cNvPr>
          <p:cNvSpPr>
            <a:spLocks noGrp="1" noRot="1" noChangeAspect="1" noChangeArrowheads="1" noTextEdit="1"/>
          </p:cNvSpPr>
          <p:nvPr>
            <p:ph type="sldImg" idx="4294967295"/>
          </p:nvPr>
        </p:nvSpPr>
        <p:spPr>
          <a:ln>
            <a:miter lim="800000"/>
          </a:ln>
        </p:spPr>
      </p:sp>
      <p:sp>
        <p:nvSpPr>
          <p:cNvPr id="98306" name="备注占位符 2">
            <a:extLst>
              <a:ext uri="{FF2B5EF4-FFF2-40B4-BE49-F238E27FC236}">
                <a16:creationId xmlns:a16="http://schemas.microsoft.com/office/drawing/2014/main" id="{DCA8DF9E-A197-3140-98CE-D5838971CC73}"/>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也就是购买</a:t>
            </a:r>
            <a:r>
              <a:rPr lang="en-US" altLang="zh-CN">
                <a:ea typeface="宋体" panose="02010600030101010101" pitchFamily="2" charset="-122"/>
              </a:rPr>
              <a:t>L</a:t>
            </a:r>
            <a:r>
              <a:rPr lang="zh-CN" altLang="en-US">
                <a:ea typeface="宋体" panose="02010600030101010101" pitchFamily="2" charset="-122"/>
              </a:rPr>
              <a:t>要素和</a:t>
            </a:r>
            <a:r>
              <a:rPr lang="en-US" altLang="zh-CN">
                <a:ea typeface="宋体" panose="02010600030101010101" pitchFamily="2" charset="-122"/>
              </a:rPr>
              <a:t>K</a:t>
            </a:r>
            <a:r>
              <a:rPr lang="zh-CN" altLang="en-US">
                <a:ea typeface="宋体" panose="02010600030101010101" pitchFamily="2" charset="-122"/>
              </a:rPr>
              <a:t>要素一共能花</a:t>
            </a:r>
            <a:r>
              <a:rPr lang="en-US" altLang="zh-CN">
                <a:ea typeface="宋体" panose="02010600030101010101" pitchFamily="2" charset="-122"/>
              </a:rPr>
              <a:t>24</a:t>
            </a:r>
            <a:r>
              <a:rPr lang="zh-CN" altLang="en-US">
                <a:ea typeface="宋体" panose="02010600030101010101" pitchFamily="2" charset="-122"/>
              </a:rPr>
              <a:t>元，那现在</a:t>
            </a:r>
            <a:r>
              <a:rPr lang="en-US" altLang="zh-CN">
                <a:ea typeface="宋体" panose="02010600030101010101" pitchFamily="2" charset="-122"/>
              </a:rPr>
              <a:t>L</a:t>
            </a:r>
            <a:r>
              <a:rPr lang="zh-CN" altLang="en-US">
                <a:ea typeface="宋体" panose="02010600030101010101" pitchFamily="2" charset="-122"/>
              </a:rPr>
              <a:t>要素购买了</a:t>
            </a:r>
            <a:r>
              <a:rPr lang="en-US" altLang="zh-CN">
                <a:ea typeface="宋体" panose="02010600030101010101" pitchFamily="2" charset="-122"/>
              </a:rPr>
              <a:t>L</a:t>
            </a:r>
            <a:r>
              <a:rPr lang="zh-CN" altLang="en-US">
                <a:ea typeface="宋体" panose="02010600030101010101" pitchFamily="2" charset="-122"/>
              </a:rPr>
              <a:t>个，</a:t>
            </a:r>
            <a:r>
              <a:rPr lang="en-US" altLang="zh-CN">
                <a:ea typeface="宋体" panose="02010600030101010101" pitchFamily="2" charset="-122"/>
              </a:rPr>
              <a:t>K</a:t>
            </a:r>
            <a:r>
              <a:rPr lang="zh-CN" altLang="en-US">
                <a:ea typeface="宋体" panose="02010600030101010101" pitchFamily="2" charset="-122"/>
              </a:rPr>
              <a:t>要素购买了</a:t>
            </a:r>
            <a:r>
              <a:rPr lang="en-US" altLang="zh-CN">
                <a:ea typeface="宋体" panose="02010600030101010101" pitchFamily="2" charset="-122"/>
              </a:rPr>
              <a:t>K</a:t>
            </a:r>
            <a:r>
              <a:rPr lang="zh-CN" altLang="en-US">
                <a:ea typeface="宋体" panose="02010600030101010101" pitchFamily="2" charset="-122"/>
              </a:rPr>
              <a:t>个，总共花了</a:t>
            </a:r>
            <a:r>
              <a:rPr lang="en-US" altLang="zh-CN">
                <a:ea typeface="宋体" panose="02010600030101010101" pitchFamily="2" charset="-122"/>
              </a:rPr>
              <a:t>240</a:t>
            </a:r>
            <a:r>
              <a:rPr lang="zh-CN" altLang="en-US">
                <a:ea typeface="宋体" panose="02010600030101010101" pitchFamily="2" charset="-122"/>
              </a:rPr>
              <a:t>元。</a:t>
            </a:r>
          </a:p>
        </p:txBody>
      </p:sp>
      <p:sp>
        <p:nvSpPr>
          <p:cNvPr id="98307" name="灯片编号占位符 3">
            <a:extLst>
              <a:ext uri="{FF2B5EF4-FFF2-40B4-BE49-F238E27FC236}">
                <a16:creationId xmlns:a16="http://schemas.microsoft.com/office/drawing/2014/main" id="{000D5593-2A02-854C-98DA-3B42E097B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13797785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3941363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4167406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9957988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12572922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133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7630442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134</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3659646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135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415352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477185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174115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小于</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576145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小于</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45167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712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40549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42296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27080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5704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496612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40527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819446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426156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297376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728440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641353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01643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3842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11337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128678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383961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3999866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952436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387408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697101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548099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2351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538154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627677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7677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662751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270703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376761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001279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979051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tabLst/>
              <a:defRPr/>
            </a:pPr>
            <a:r>
              <a:rPr lang="zh-CN" altLang="en-US" dirty="0"/>
              <a:t>理想是丰满的，现实是骨感的。总想着，追求利润最大化，但是现实可能是亏损的。那亏损的时候，到底要不要继续经营呀？</a:t>
            </a:r>
            <a:endParaRPr lang="en-US" altLang="zh-CN" dirty="0"/>
          </a:p>
          <a:p>
            <a:pPr marL="0" marR="0" indent="0" algn="l" defTabSz="914400" rtl="0" eaLnBrk="1" fontAlgn="auto" latinLnBrk="0" hangingPunct="1">
              <a:lnSpc>
                <a:spcPct val="100000"/>
              </a:lnSpc>
              <a:spcBef>
                <a:spcPct val="0"/>
              </a:spcBef>
              <a:spcAft>
                <a:spcPts val="0"/>
              </a:spcAft>
              <a:buClrTx/>
              <a:buSzTx/>
              <a:buFontTx/>
              <a:buNone/>
              <a:tabLst/>
              <a:defRPr/>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48</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96258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953345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62133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a:t>
            </a:fld>
            <a:endParaRPr lang="en-US" altLang="zh-CN">
              <a:solidFill>
                <a:prstClr val="black"/>
              </a:solidFill>
              <a:latin typeface="Calibri" panose="020F050202020403020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599506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729300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782550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850436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469582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832740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57914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547918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1339904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234049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48420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3327763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4197093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2085258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1116152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700177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872488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3277431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682629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2122079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8447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479350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27214177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3524464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1326443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027608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2670454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482345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1623801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30802821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zh-CN" sz="1200" kern="1200" dirty="0">
                <a:solidFill>
                  <a:schemeClr val="tx1"/>
                </a:solidFill>
                <a:effectLst/>
                <a:latin typeface="+mn-lt"/>
                <a:ea typeface="+mn-ea"/>
                <a:cs typeface="+mn-cs"/>
              </a:rPr>
              <a:t>7.1</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7.2</a:t>
            </a:r>
            <a:r>
              <a:rPr lang="zh-CN" altLang="en-US" sz="1200" kern="1200" dirty="0">
                <a:solidFill>
                  <a:schemeClr val="tx1"/>
                </a:solidFill>
                <a:effectLst/>
                <a:latin typeface="+mn-lt"/>
                <a:ea typeface="+mn-ea"/>
                <a:cs typeface="+mn-cs"/>
              </a:rPr>
              <a:t>我们回顾来下看其实讨论的就是没有任何的约束的，而且生产是单一的。但是实际对于企业而言，其能投入生产经营的的资源往往是有限的。</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追求利润最大化的企业会避免其内部生产运营无效率，使投入的生产资源尽可能多产出。</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3108104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那么企业在有限资源条件下，现在企业所生产的产品的产量如何组合，才能使得利润最大化。</a:t>
            </a:r>
            <a:br>
              <a:rPr lang="en-US" altLang="zh-CN" dirty="0"/>
            </a:br>
            <a:r>
              <a:rPr lang="zh-CN" altLang="en-US" dirty="0"/>
              <a:t>有约束的最大化决策问题。</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80</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71770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971061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那么企业在有限资源条件下，现在企业所生产的产品的产量如何组合，才能使得利润最大化。</a:t>
            </a:r>
            <a:br>
              <a:rPr lang="en-US" altLang="zh-CN" dirty="0"/>
            </a:br>
            <a:r>
              <a:rPr lang="zh-CN" altLang="en-US" dirty="0"/>
              <a:t>有约束</a:t>
            </a:r>
            <a:r>
              <a:rPr lang="zh-CN" altLang="en-US"/>
              <a:t>的最大化决策问题。</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221155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rgbClr val="C00000"/>
                </a:solidFill>
                <a:latin typeface="FZLanTingHeiS-R-GB" panose="02000000000000000000" pitchFamily="2" charset="-122"/>
                <a:ea typeface="FZLanTingHeiS-R-GB" panose="02000000000000000000" pitchFamily="2" charset="-122"/>
                <a:cs typeface="Microsoft YaHei" charset="-122"/>
              </a:rPr>
              <a:t>既定资源和技术条件下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3221705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8132708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solidFill>
                  <a:srgbClr val="C00000"/>
                </a:solidFill>
                <a:latin typeface="FZLanTingHeiS-R-GB" panose="02000000000000000000" pitchFamily="2" charset="-122"/>
                <a:ea typeface="FZLanTingHeiS-R-GB" panose="02000000000000000000" pitchFamily="2" charset="-122"/>
                <a:cs typeface="Microsoft YaHei" charset="-122"/>
              </a:rPr>
              <a:t>既定资源和技术条件下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460821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684697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5529012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5073715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t>
            </a:r>
            <a:r>
              <a:rPr lang="zh-CN" altLang="en-US" dirty="0"/>
              <a:t>点是无效率的，有些资源没有被充分利用，存在某种程度的资源闲置。</a:t>
            </a:r>
            <a:endParaRPr lang="en-US" altLang="zh-CN" dirty="0"/>
          </a:p>
          <a:p>
            <a:r>
              <a:rPr lang="en-US" altLang="zh-CN" dirty="0"/>
              <a:t>F</a:t>
            </a:r>
            <a:r>
              <a:rPr lang="zh-CN" altLang="en-US" dirty="0"/>
              <a:t>点是生产不可能区域，在目前资源和技术水平条件下，产品常量组合不能达到</a:t>
            </a:r>
            <a:r>
              <a:rPr lang="en-US" altLang="zh-CN" dirty="0"/>
              <a:t>F</a:t>
            </a:r>
            <a:r>
              <a:rPr lang="zh-CN" altLang="en-US" dirty="0"/>
              <a:t>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12328847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t>
            </a:r>
            <a:r>
              <a:rPr lang="zh-CN" altLang="en-US" dirty="0"/>
              <a:t>点是无效率的，有些资源没有被充分利用，存在某种程度的资源闲置。</a:t>
            </a:r>
            <a:endParaRPr lang="en-US" altLang="zh-CN" dirty="0"/>
          </a:p>
          <a:p>
            <a:r>
              <a:rPr lang="en-US" altLang="zh-CN" dirty="0"/>
              <a:t>F</a:t>
            </a:r>
            <a:r>
              <a:rPr lang="zh-CN" altLang="en-US" dirty="0"/>
              <a:t>点是生产不可能区域，在目前资源和技术水平条件下，产品常量组合不能达到</a:t>
            </a:r>
            <a:r>
              <a:rPr lang="en-US" altLang="zh-CN" dirty="0"/>
              <a:t>F</a:t>
            </a:r>
            <a:r>
              <a:rPr lang="zh-CN" altLang="en-US" dirty="0"/>
              <a:t>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0470581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t>
            </a:r>
            <a:r>
              <a:rPr lang="zh-CN" altLang="en-US" dirty="0"/>
              <a:t>点是无效率的，有些资源没有被充分利用，存在某种程度的资源闲置。</a:t>
            </a:r>
            <a:endParaRPr lang="en-US" altLang="zh-CN" dirty="0"/>
          </a:p>
          <a:p>
            <a:r>
              <a:rPr lang="en-US" altLang="zh-CN" dirty="0"/>
              <a:t>F</a:t>
            </a:r>
            <a:r>
              <a:rPr lang="zh-CN" altLang="en-US" dirty="0"/>
              <a:t>点是生产不可能区域，在目前资源和技术水平条件下，产品常量组合不能达到</a:t>
            </a:r>
            <a:r>
              <a:rPr lang="en-US" altLang="zh-CN" dirty="0"/>
              <a:t>F</a:t>
            </a:r>
            <a:r>
              <a:rPr lang="zh-CN" altLang="en-US" dirty="0"/>
              <a:t>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301275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757708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t>
            </a:r>
            <a:r>
              <a:rPr lang="zh-CN" altLang="en-US" dirty="0"/>
              <a:t>点是无效率的，有些资源没有被充分利用，存在某种程度的资源闲置。</a:t>
            </a:r>
            <a:endParaRPr lang="en-US" altLang="zh-CN" dirty="0"/>
          </a:p>
          <a:p>
            <a:r>
              <a:rPr lang="en-US" altLang="zh-CN" dirty="0"/>
              <a:t>F</a:t>
            </a:r>
            <a:r>
              <a:rPr lang="zh-CN" altLang="en-US" dirty="0"/>
              <a:t>点是生产不可能区域，在目前资源和技术水平条件下，产品常量组合不能达到</a:t>
            </a:r>
            <a:r>
              <a:rPr lang="en-US" altLang="zh-CN" dirty="0"/>
              <a:t>F</a:t>
            </a:r>
            <a:r>
              <a:rPr lang="zh-CN" altLang="en-US" dirty="0"/>
              <a:t>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19669664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13078221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技术和资源是固定的。多生产一台电视机，需要减少几台电冰箱的生产。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6563567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技术和资源是固定的。多生产一台电视机，需要减少几台电冰箱的生产。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8197948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技术和资源是固定的。多生产一台电视机，需要减少几台电冰箱的生产。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1292969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技术和资源是固定的。多生产一台电视机，需要减少几台电冰箱的生产。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6876649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技术和资源是固定的。多生产一台电视机，需要减少几台电冰箱的生产。</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3036809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5788133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22934918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因此</a:t>
            </a:r>
            <a:r>
              <a:rPr lang="zh-CN" altLang="zh-CN" sz="1200" kern="1200" dirty="0">
                <a:solidFill>
                  <a:schemeClr val="tx1"/>
                </a:solidFill>
                <a:effectLst/>
                <a:latin typeface="+mn-lt"/>
                <a:ea typeface="+mn-ea"/>
                <a:cs typeface="+mn-cs"/>
              </a:rPr>
              <a:t>当产品的销售价格、固定成本、可变成本都已知的情况下，就可以找出盈亏平衡点。</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253538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
            <a:extLst>
              <a:ext uri="{FF2B5EF4-FFF2-40B4-BE49-F238E27FC236}">
                <a16:creationId xmlns:a16="http://schemas.microsoft.com/office/drawing/2014/main" id="{88239776-BD42-3642-8B78-54506C57B402}"/>
              </a:ext>
            </a:extLst>
          </p:cNvPr>
          <p:cNvPicPr>
            <a:picLocks noChangeAspect="1"/>
          </p:cNvPicPr>
          <p:nvPr userDrawn="1"/>
        </p:nvPicPr>
        <p:blipFill>
          <a:blip r:embed="rId13"/>
          <a:stretch>
            <a:fillRect/>
          </a:stretch>
        </p:blipFill>
        <p:spPr>
          <a:xfrm>
            <a:off x="0" y="6388100"/>
            <a:ext cx="12198350" cy="469900"/>
          </a:xfrm>
          <a:prstGeom prst="rect">
            <a:avLst/>
          </a:prstGeom>
          <a:noFill/>
          <a:ln w="9525">
            <a:noFill/>
          </a:ln>
        </p:spPr>
      </p:pic>
      <p:pic>
        <p:nvPicPr>
          <p:cNvPr id="8" name="图片 2" descr="logo（上市）-11">
            <a:extLst>
              <a:ext uri="{FF2B5EF4-FFF2-40B4-BE49-F238E27FC236}">
                <a16:creationId xmlns:a16="http://schemas.microsoft.com/office/drawing/2014/main" id="{D82D3907-4906-DC4C-90D1-F76FB27EEB6B}"/>
              </a:ext>
            </a:extLst>
          </p:cNvPr>
          <p:cNvPicPr>
            <a:picLocks noChangeAspect="1"/>
          </p:cNvPicPr>
          <p:nvPr userDrawn="1"/>
        </p:nvPicPr>
        <p:blipFill>
          <a:blip r:embed="rId14"/>
          <a:stretch>
            <a:fillRect/>
          </a:stretch>
        </p:blipFill>
        <p:spPr>
          <a:xfrm>
            <a:off x="10488613" y="117475"/>
            <a:ext cx="1635125" cy="7969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notesSlide" Target="../notesSlides/notesSlide100.xml"/><Relationship Id="rId7" Type="http://schemas.openxmlformats.org/officeDocument/2006/relationships/diagramColors" Target="../diagrams/colors39.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notesSlide" Target="../notesSlides/notesSlide112.xml"/><Relationship Id="rId7" Type="http://schemas.openxmlformats.org/officeDocument/2006/relationships/diagramColors" Target="../diagrams/colors44.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1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oleObject" Target="../embeddings/oleObject1.bin"/><Relationship Id="rId4" Type="http://schemas.openxmlformats.org/officeDocument/2006/relationships/notesSlide" Target="../notesSlides/notesSlide1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8.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47.xml"/><Relationship Id="rId7" Type="http://schemas.openxmlformats.org/officeDocument/2006/relationships/diagramColors" Target="../diagrams/colors10.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48.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5.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6.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notesSlide" Target="../notesSlides/notesSlide78.xml"/><Relationship Id="rId7" Type="http://schemas.openxmlformats.org/officeDocument/2006/relationships/diagramColors" Target="../diagrams/colors27.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notesSlide" Target="../notesSlides/notesSlide79.xml"/><Relationship Id="rId7" Type="http://schemas.openxmlformats.org/officeDocument/2006/relationships/diagramColors" Target="../diagrams/colors28.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5.tiff"/><Relationship Id="rId4" Type="http://schemas.openxmlformats.org/officeDocument/2006/relationships/image" Target="../media/image4.tiff"/></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8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8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8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8.xml"/><Relationship Id="rId7" Type="http://schemas.openxmlformats.org/officeDocument/2006/relationships/diagramColors" Target="../diagrams/colors5.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9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a:solidFill>
                  <a:schemeClr val="bg1"/>
                </a:solidFill>
                <a:latin typeface="SimSun" charset="-122"/>
                <a:ea typeface="SimSun" charset="-122"/>
                <a:cs typeface="SimSun" charset="-122"/>
              </a:rPr>
              <a:t>管理经济学</a:t>
            </a:r>
          </a:p>
        </p:txBody>
      </p:sp>
    </p:spTree>
    <p:custDataLst>
      <p:tags r:id="rId1"/>
    </p:custDataLst>
    <p:extLst>
      <p:ext uri="{BB962C8B-B14F-4D97-AF65-F5344CB8AC3E}">
        <p14:creationId xmlns:p14="http://schemas.microsoft.com/office/powerpoint/2010/main" val="486386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FD2194F-2C39-F843-BC13-A335996AD75E}"/>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496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4524315"/>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B </a:t>
            </a:r>
            <a:r>
              <a:rPr kumimoji="1" lang="zh-CN" altLang="en-US" sz="2400" dirty="0">
                <a:latin typeface="FZLanTingHeiS-R-GB" panose="02000000000000000000" pitchFamily="2" charset="-122"/>
                <a:ea typeface="FZLanTingHeiS-R-GB" panose="02000000000000000000" pitchFamily="2" charset="-122"/>
                <a:cs typeface="Microsoft YaHei" charset="-122"/>
              </a:rPr>
              <a:t>）是指在既定资源和技术条件下，能够生产的各种产品产量的最大组合的轨迹。模拟题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等收益线</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生产可能性曲线</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经营杠杆</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盈亏平衡点</a:t>
            </a:r>
          </a:p>
          <a:p>
            <a:pPr>
              <a:lnSpc>
                <a:spcPct val="150000"/>
              </a:lnSpc>
            </a:pPr>
            <a:br>
              <a:rPr kumimoji="1" lang="zh-CN" altLang="en-US" sz="2400" dirty="0">
                <a:latin typeface="FZLanTingHeiS-R-GB" panose="02000000000000000000" pitchFamily="2" charset="-122"/>
                <a:ea typeface="FZLanTingHeiS-R-GB" panose="02000000000000000000" pitchFamily="2" charset="-122"/>
                <a:cs typeface="Microsoft YaHei" charset="-122"/>
              </a:rPr>
            </a:b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356124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484932891"/>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1520484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7" name="圆角矩形 16"/>
          <p:cNvSpPr/>
          <p:nvPr/>
        </p:nvSpPr>
        <p:spPr>
          <a:xfrm>
            <a:off x="334127" y="129165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一、概念</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596462" y="2562913"/>
            <a:ext cx="10398042"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等收益线：在</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既定收入条件</a:t>
            </a:r>
            <a:r>
              <a:rPr kumimoji="1" lang="zh-CN" altLang="en-US" sz="2400" dirty="0">
                <a:latin typeface="FZLanTingHeiS-R-GB" panose="02000000000000000000" pitchFamily="2" charset="-122"/>
                <a:ea typeface="FZLanTingHeiS-R-GB" panose="02000000000000000000" pitchFamily="2" charset="-122"/>
                <a:cs typeface="Microsoft YaHei" charset="-122"/>
              </a:rPr>
              <a:t>下，所必须生产的两种产品的产量的最大数量组合的轨迹。 </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extLst>
              <p:ext uri="{D42A27DB-BD31-4B8C-83A1-F6EECF244321}">
                <p14:modId xmlns:p14="http://schemas.microsoft.com/office/powerpoint/2010/main" val="328737624"/>
              </p:ext>
            </p:extLst>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56991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7" name="圆角矩形 16"/>
          <p:cNvSpPr/>
          <p:nvPr/>
        </p:nvSpPr>
        <p:spPr>
          <a:xfrm>
            <a:off x="334127" y="1291659"/>
            <a:ext cx="41482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二、方程、斜率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902543"/>
            <a:ext cx="11043068"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设某企业生产电视机和电冰箱的收益目标是</a:t>
            </a:r>
            <a:r>
              <a:rPr kumimoji="1" lang="en-US" altLang="zh-CN" sz="2400" dirty="0">
                <a:latin typeface="FZLanTingHeiS-R-GB" panose="02000000000000000000" pitchFamily="2" charset="-122"/>
                <a:ea typeface="FZLanTingHeiS-R-GB" panose="02000000000000000000" pitchFamily="2" charset="-122"/>
                <a:cs typeface="Microsoft YaHei" charset="-122"/>
              </a:rPr>
              <a:t>100</a:t>
            </a:r>
            <a:r>
              <a:rPr kumimoji="1" lang="zh-CN" altLang="en-US" sz="2400" dirty="0">
                <a:latin typeface="FZLanTingHeiS-R-GB" panose="02000000000000000000" pitchFamily="2" charset="-122"/>
                <a:ea typeface="FZLanTingHeiS-R-GB" panose="02000000000000000000" pitchFamily="2" charset="-122"/>
                <a:cs typeface="Microsoft YaHei" charset="-122"/>
              </a:rPr>
              <a:t>万元，电视机的价格为</a:t>
            </a:r>
            <a:r>
              <a:rPr kumimoji="1" lang="en-US" altLang="zh-CN" sz="2400" dirty="0">
                <a:latin typeface="FZLanTingHeiS-R-GB" panose="02000000000000000000" pitchFamily="2" charset="-122"/>
                <a:ea typeface="FZLanTingHeiS-R-GB" panose="02000000000000000000" pitchFamily="2" charset="-122"/>
                <a:cs typeface="Microsoft YaHei" charset="-122"/>
              </a:rPr>
              <a:t>1000</a:t>
            </a:r>
            <a:r>
              <a:rPr kumimoji="1" lang="zh-CN" altLang="en-US" sz="2400" dirty="0">
                <a:latin typeface="FZLanTingHeiS-R-GB" panose="02000000000000000000" pitchFamily="2" charset="-122"/>
                <a:ea typeface="FZLanTingHeiS-R-GB" panose="02000000000000000000" pitchFamily="2" charset="-122"/>
                <a:cs typeface="Microsoft YaHei" charset="-122"/>
              </a:rPr>
              <a:t>元，生产了</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台。电冰箱的价格为</a:t>
            </a:r>
            <a:r>
              <a:rPr kumimoji="1" lang="en-US" altLang="zh-CN" sz="2400" dirty="0">
                <a:latin typeface="FZLanTingHeiS-R-GB" panose="02000000000000000000" pitchFamily="2" charset="-122"/>
                <a:ea typeface="FZLanTingHeiS-R-GB" panose="02000000000000000000" pitchFamily="2" charset="-122"/>
                <a:cs typeface="Microsoft YaHei" charset="-122"/>
              </a:rPr>
              <a:t>800</a:t>
            </a:r>
            <a:r>
              <a:rPr kumimoji="1" lang="zh-CN" altLang="en-US" sz="2400" dirty="0">
                <a:latin typeface="FZLanTingHeiS-R-GB" panose="02000000000000000000" pitchFamily="2" charset="-122"/>
                <a:ea typeface="FZLanTingHeiS-R-GB" panose="02000000000000000000" pitchFamily="2" charset="-122"/>
                <a:cs typeface="Microsoft YaHei" charset="-122"/>
              </a:rPr>
              <a:t>元，生产了</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台。请列出方程。</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87278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7" name="圆角矩形 16"/>
          <p:cNvSpPr/>
          <p:nvPr/>
        </p:nvSpPr>
        <p:spPr>
          <a:xfrm>
            <a:off x="334127" y="1291659"/>
            <a:ext cx="41482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二、方程、斜率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902543"/>
            <a:ext cx="11043068"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设某企业生产电视机和电冰箱的收益目标是</a:t>
            </a:r>
            <a:r>
              <a:rPr kumimoji="1" lang="en-US" altLang="zh-CN" sz="2400" dirty="0">
                <a:latin typeface="FZLanTingHeiS-R-GB" panose="02000000000000000000" pitchFamily="2" charset="-122"/>
                <a:ea typeface="FZLanTingHeiS-R-GB" panose="02000000000000000000" pitchFamily="2" charset="-122"/>
                <a:cs typeface="Microsoft YaHei" charset="-122"/>
              </a:rPr>
              <a:t>100</a:t>
            </a:r>
            <a:r>
              <a:rPr kumimoji="1" lang="zh-CN" altLang="en-US" sz="2400" dirty="0">
                <a:latin typeface="FZLanTingHeiS-R-GB" panose="02000000000000000000" pitchFamily="2" charset="-122"/>
                <a:ea typeface="FZLanTingHeiS-R-GB" panose="02000000000000000000" pitchFamily="2" charset="-122"/>
                <a:cs typeface="Microsoft YaHei" charset="-122"/>
              </a:rPr>
              <a:t>万元，电视机的价格为</a:t>
            </a:r>
            <a:r>
              <a:rPr kumimoji="1" lang="en-US" altLang="zh-CN" sz="2400" dirty="0">
                <a:latin typeface="FZLanTingHeiS-R-GB" panose="02000000000000000000" pitchFamily="2" charset="-122"/>
                <a:ea typeface="FZLanTingHeiS-R-GB" panose="02000000000000000000" pitchFamily="2" charset="-122"/>
                <a:cs typeface="Microsoft YaHei" charset="-122"/>
              </a:rPr>
              <a:t>1000</a:t>
            </a:r>
            <a:r>
              <a:rPr kumimoji="1" lang="zh-CN" altLang="en-US" sz="2400" dirty="0">
                <a:latin typeface="FZLanTingHeiS-R-GB" panose="02000000000000000000" pitchFamily="2" charset="-122"/>
                <a:ea typeface="FZLanTingHeiS-R-GB" panose="02000000000000000000" pitchFamily="2" charset="-122"/>
                <a:cs typeface="Microsoft YaHei" charset="-122"/>
              </a:rPr>
              <a:t>元，生产了</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台。电冰箱的价格为</a:t>
            </a:r>
            <a:r>
              <a:rPr kumimoji="1" lang="en-US" altLang="zh-CN" sz="2400" dirty="0">
                <a:latin typeface="FZLanTingHeiS-R-GB" panose="02000000000000000000" pitchFamily="2" charset="-122"/>
                <a:ea typeface="FZLanTingHeiS-R-GB" panose="02000000000000000000" pitchFamily="2" charset="-122"/>
                <a:cs typeface="Microsoft YaHei" charset="-122"/>
              </a:rPr>
              <a:t>800</a:t>
            </a:r>
            <a:r>
              <a:rPr kumimoji="1" lang="zh-CN" altLang="en-US" sz="2400" dirty="0">
                <a:latin typeface="FZLanTingHeiS-R-GB" panose="02000000000000000000" pitchFamily="2" charset="-122"/>
                <a:ea typeface="FZLanTingHeiS-R-GB" panose="02000000000000000000" pitchFamily="2" charset="-122"/>
                <a:cs typeface="Microsoft YaHei" charset="-122"/>
              </a:rPr>
              <a:t>元，生产了</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台。请列出方程。</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1000x+800y=1000000</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8712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7" name="圆角矩形 16"/>
          <p:cNvSpPr/>
          <p:nvPr/>
        </p:nvSpPr>
        <p:spPr>
          <a:xfrm>
            <a:off x="334127" y="1291659"/>
            <a:ext cx="41482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二、方程、斜率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7" y="2902543"/>
            <a:ext cx="11043068"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设某企业生产电视机和电冰箱的收益目标是</a:t>
            </a:r>
            <a:r>
              <a:rPr kumimoji="1" lang="en-US" altLang="zh-CN" sz="2400" dirty="0">
                <a:latin typeface="FZLanTingHeiS-R-GB" panose="02000000000000000000" pitchFamily="2" charset="-122"/>
                <a:ea typeface="FZLanTingHeiS-R-GB" panose="02000000000000000000" pitchFamily="2" charset="-122"/>
                <a:cs typeface="Microsoft YaHei" charset="-122"/>
              </a:rPr>
              <a:t>100</a:t>
            </a:r>
            <a:r>
              <a:rPr kumimoji="1" lang="zh-CN" altLang="en-US" sz="2400" dirty="0">
                <a:latin typeface="FZLanTingHeiS-R-GB" panose="02000000000000000000" pitchFamily="2" charset="-122"/>
                <a:ea typeface="FZLanTingHeiS-R-GB" panose="02000000000000000000" pitchFamily="2" charset="-122"/>
                <a:cs typeface="Microsoft YaHei" charset="-122"/>
              </a:rPr>
              <a:t>万元，电视机的价格为</a:t>
            </a:r>
            <a:r>
              <a:rPr kumimoji="1" lang="en-US" altLang="zh-CN" sz="2400" dirty="0">
                <a:latin typeface="FZLanTingHeiS-R-GB" panose="02000000000000000000" pitchFamily="2" charset="-122"/>
                <a:ea typeface="FZLanTingHeiS-R-GB" panose="02000000000000000000" pitchFamily="2" charset="-122"/>
                <a:cs typeface="Microsoft YaHei" charset="-122"/>
              </a:rPr>
              <a:t>1000</a:t>
            </a:r>
            <a:r>
              <a:rPr kumimoji="1" lang="zh-CN" altLang="en-US" sz="2400" dirty="0">
                <a:latin typeface="FZLanTingHeiS-R-GB" panose="02000000000000000000" pitchFamily="2" charset="-122"/>
                <a:ea typeface="FZLanTingHeiS-R-GB" panose="02000000000000000000" pitchFamily="2" charset="-122"/>
                <a:cs typeface="Microsoft YaHei" charset="-122"/>
              </a:rPr>
              <a:t>元，生产了</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台。电冰箱的价格为</a:t>
            </a:r>
            <a:r>
              <a:rPr kumimoji="1" lang="en-US" altLang="zh-CN" sz="2400" dirty="0">
                <a:latin typeface="FZLanTingHeiS-R-GB" panose="02000000000000000000" pitchFamily="2" charset="-122"/>
                <a:ea typeface="FZLanTingHeiS-R-GB" panose="02000000000000000000" pitchFamily="2" charset="-122"/>
                <a:cs typeface="Microsoft YaHei" charset="-122"/>
              </a:rPr>
              <a:t>800</a:t>
            </a:r>
            <a:r>
              <a:rPr kumimoji="1" lang="zh-CN" altLang="en-US" sz="2400" dirty="0">
                <a:latin typeface="FZLanTingHeiS-R-GB" panose="02000000000000000000" pitchFamily="2" charset="-122"/>
                <a:ea typeface="FZLanTingHeiS-R-GB" panose="02000000000000000000" pitchFamily="2" charset="-122"/>
                <a:cs typeface="Microsoft YaHei" charset="-122"/>
              </a:rPr>
              <a:t>元，生产了</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台。请列出方程。</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1000x+800y=1000000</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等收益线</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82766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9" name="文本框 18"/>
          <p:cNvSpPr txBox="1"/>
          <p:nvPr/>
        </p:nvSpPr>
        <p:spPr>
          <a:xfrm>
            <a:off x="612466" y="1897356"/>
            <a:ext cx="7739774" cy="2243050"/>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TR</a:t>
            </a:r>
            <a:r>
              <a:rPr kumimoji="1" lang="zh-CN" altLang="en-US" sz="2400" dirty="0">
                <a:latin typeface="FZLanTingHeiS-R-GB" panose="02000000000000000000" pitchFamily="2" charset="-122"/>
                <a:ea typeface="FZLanTingHeiS-R-GB" panose="02000000000000000000" pitchFamily="2" charset="-122"/>
                <a:cs typeface="Microsoft YaHei" charset="-122"/>
              </a:rPr>
              <a:t>：销售收入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a:t>
            </a:r>
            <a:r>
              <a:rPr kumimoji="1" lang="en-US" altLang="zh-CN" sz="2400" dirty="0">
                <a:latin typeface="FZLanTingHeiS-R-GB" panose="02000000000000000000" pitchFamily="2" charset="-122"/>
                <a:ea typeface="FZLanTingHeiS-R-GB" panose="02000000000000000000" pitchFamily="2" charset="-122"/>
                <a:cs typeface="Microsoft YaHei" charset="-122"/>
              </a:rPr>
              <a:t>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商品的产量； </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商品的产量；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方程表达式是？斜率是？</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rotWithShape="1">
          <a:blip r:embed="rId3"/>
          <a:srcRect l="3865" t="3603" r="9353"/>
          <a:stretch/>
        </p:blipFill>
        <p:spPr>
          <a:xfrm>
            <a:off x="9155547" y="0"/>
            <a:ext cx="2859989" cy="2860565"/>
          </a:xfrm>
          <a:prstGeom prst="rect">
            <a:avLst/>
          </a:prstGeom>
        </p:spPr>
      </p:pic>
      <p:sp>
        <p:nvSpPr>
          <p:cNvPr id="7" name="圆角矩形 6"/>
          <p:cNvSpPr/>
          <p:nvPr/>
        </p:nvSpPr>
        <p:spPr>
          <a:xfrm>
            <a:off x="334127" y="1291659"/>
            <a:ext cx="41482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二、方程、斜率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5271196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9" name="文本框 18"/>
          <p:cNvSpPr txBox="1"/>
          <p:nvPr/>
        </p:nvSpPr>
        <p:spPr>
          <a:xfrm>
            <a:off x="612466" y="1897356"/>
            <a:ext cx="7739774" cy="2243050"/>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TR</a:t>
            </a:r>
            <a:r>
              <a:rPr kumimoji="1" lang="zh-CN" altLang="en-US" sz="2400" dirty="0">
                <a:latin typeface="FZLanTingHeiS-R-GB" panose="02000000000000000000" pitchFamily="2" charset="-122"/>
                <a:ea typeface="FZLanTingHeiS-R-GB" panose="02000000000000000000" pitchFamily="2" charset="-122"/>
                <a:cs typeface="Microsoft YaHei" charset="-122"/>
              </a:rPr>
              <a:t>：销售收入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a:t>
            </a:r>
            <a:r>
              <a:rPr kumimoji="1" lang="en-US" altLang="zh-CN" sz="2400" dirty="0">
                <a:latin typeface="FZLanTingHeiS-R-GB" panose="02000000000000000000" pitchFamily="2" charset="-122"/>
                <a:ea typeface="FZLanTingHeiS-R-GB" panose="02000000000000000000" pitchFamily="2" charset="-122"/>
                <a:cs typeface="Microsoft YaHei" charset="-122"/>
              </a:rPr>
              <a:t>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商品的产量； </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商品的产量；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方程表达式是？斜率是？</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rotWithShape="1">
          <a:blip r:embed="rId3"/>
          <a:srcRect l="3865" t="3603" r="9353"/>
          <a:stretch/>
        </p:blipFill>
        <p:spPr>
          <a:xfrm>
            <a:off x="9155547" y="0"/>
            <a:ext cx="2859989" cy="2860565"/>
          </a:xfrm>
          <a:prstGeom prst="rect">
            <a:avLst/>
          </a:prstGeom>
        </p:spPr>
      </p:pic>
      <p:sp>
        <p:nvSpPr>
          <p:cNvPr id="7" name="圆角矩形 6"/>
          <p:cNvSpPr/>
          <p:nvPr/>
        </p:nvSpPr>
        <p:spPr>
          <a:xfrm>
            <a:off x="334127" y="1291659"/>
            <a:ext cx="41482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二、方程、斜率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4" name="矩形 3"/>
          <p:cNvSpPr/>
          <p:nvPr/>
        </p:nvSpPr>
        <p:spPr>
          <a:xfrm>
            <a:off x="937057" y="4539556"/>
            <a:ext cx="5235729" cy="591187"/>
          </a:xfrm>
          <a:prstGeom prst="rect">
            <a:avLst/>
          </a:prstGeom>
          <a:ln>
            <a:solidFill>
              <a:schemeClr val="accent1"/>
            </a:solidFill>
          </a:ln>
        </p:spPr>
        <p:txBody>
          <a:bodyPr wrap="non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等收益线方程：</a:t>
            </a:r>
            <a:r>
              <a:rPr kumimoji="1" lang="en-US" altLang="zh-CN" sz="2400" dirty="0">
                <a:latin typeface="FZLanTingHeiS-R-GB" panose="02000000000000000000" pitchFamily="2" charset="-122"/>
                <a:ea typeface="FZLanTingHeiS-R-GB" panose="02000000000000000000" pitchFamily="2" charset="-122"/>
                <a:cs typeface="Microsoft YaHei" charset="-122"/>
              </a:rPr>
              <a:t> 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X</a:t>
            </a:r>
            <a:r>
              <a:rPr kumimoji="1" lang="en-US" altLang="zh-CN" sz="2400" dirty="0">
                <a:latin typeface="FZLanTingHeiS-R-GB" panose="02000000000000000000" pitchFamily="2" charset="-122"/>
                <a:ea typeface="FZLanTingHeiS-R-GB" panose="02000000000000000000" pitchFamily="2" charset="-122"/>
                <a:cs typeface="Microsoft YaHei" charset="-122"/>
              </a:rPr>
              <a:t>·X+ 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Y</a:t>
            </a:r>
            <a:r>
              <a:rPr kumimoji="1" lang="en-US" altLang="zh-CN" sz="2400" dirty="0">
                <a:latin typeface="FZLanTingHeiS-R-GB" panose="02000000000000000000" pitchFamily="2" charset="-122"/>
                <a:ea typeface="FZLanTingHeiS-R-GB" panose="02000000000000000000" pitchFamily="2" charset="-122"/>
                <a:cs typeface="Microsoft YaHei" charset="-122"/>
              </a:rPr>
              <a:t>·Y=TR</a:t>
            </a:r>
          </a:p>
        </p:txBody>
      </p:sp>
    </p:spTree>
    <p:extLst>
      <p:ext uri="{BB962C8B-B14F-4D97-AF65-F5344CB8AC3E}">
        <p14:creationId xmlns:p14="http://schemas.microsoft.com/office/powerpoint/2010/main" val="10817580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7.3.2</a:t>
            </a:r>
            <a:r>
              <a:rPr lang="zh-CN" altLang="en-US" sz="2800" dirty="0">
                <a:latin typeface="FZLanTingHeiS-R-GB" panose="02000000000000000000" pitchFamily="2" charset="-122"/>
                <a:ea typeface="FZLanTingHeiS-R-GB" panose="02000000000000000000" pitchFamily="2" charset="-122"/>
                <a:cs typeface="Microsoft YaHei" charset="-122"/>
              </a:rPr>
              <a:t> 等收益线</a:t>
            </a:r>
          </a:p>
        </p:txBody>
      </p:sp>
      <p:sp>
        <p:nvSpPr>
          <p:cNvPr id="19" name="文本框 18"/>
          <p:cNvSpPr txBox="1"/>
          <p:nvPr/>
        </p:nvSpPr>
        <p:spPr>
          <a:xfrm>
            <a:off x="612466" y="1897356"/>
            <a:ext cx="7739774" cy="2243050"/>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TR</a:t>
            </a:r>
            <a:r>
              <a:rPr kumimoji="1" lang="zh-CN" altLang="en-US" sz="2400" dirty="0">
                <a:latin typeface="FZLanTingHeiS-R-GB" panose="02000000000000000000" pitchFamily="2" charset="-122"/>
                <a:ea typeface="FZLanTingHeiS-R-GB" panose="02000000000000000000" pitchFamily="2" charset="-122"/>
                <a:cs typeface="Microsoft YaHei" charset="-122"/>
              </a:rPr>
              <a:t>：销售收入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a:t>
            </a:r>
            <a:r>
              <a:rPr kumimoji="1" lang="en-US" altLang="zh-CN" sz="2400" dirty="0">
                <a:latin typeface="FZLanTingHeiS-R-GB" panose="02000000000000000000" pitchFamily="2" charset="-122"/>
                <a:ea typeface="FZLanTingHeiS-R-GB" panose="02000000000000000000" pitchFamily="2" charset="-122"/>
                <a:cs typeface="Microsoft YaHei" charset="-122"/>
              </a:rPr>
              <a:t>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商品的产量； </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商品的产量；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方程表达式是？斜率是？</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rotWithShape="1">
          <a:blip r:embed="rId3"/>
          <a:srcRect l="3865" t="3603" r="9353"/>
          <a:stretch/>
        </p:blipFill>
        <p:spPr>
          <a:xfrm>
            <a:off x="9155547" y="0"/>
            <a:ext cx="2859989" cy="2860565"/>
          </a:xfrm>
          <a:prstGeom prst="rect">
            <a:avLst/>
          </a:prstGeom>
        </p:spPr>
      </p:pic>
      <p:sp>
        <p:nvSpPr>
          <p:cNvPr id="7" name="圆角矩形 6"/>
          <p:cNvSpPr/>
          <p:nvPr/>
        </p:nvSpPr>
        <p:spPr>
          <a:xfrm>
            <a:off x="334127" y="1291659"/>
            <a:ext cx="41482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二、方程、斜率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4" name="矩形 3"/>
          <p:cNvSpPr/>
          <p:nvPr/>
        </p:nvSpPr>
        <p:spPr>
          <a:xfrm>
            <a:off x="937057" y="4539556"/>
            <a:ext cx="5235729" cy="591187"/>
          </a:xfrm>
          <a:prstGeom prst="rect">
            <a:avLst/>
          </a:prstGeom>
          <a:ln>
            <a:solidFill>
              <a:schemeClr val="accent1"/>
            </a:solidFill>
          </a:ln>
        </p:spPr>
        <p:txBody>
          <a:bodyPr wrap="non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等收益线方程：</a:t>
            </a:r>
            <a:r>
              <a:rPr kumimoji="1" lang="en-US" altLang="zh-CN" sz="2400" dirty="0">
                <a:latin typeface="FZLanTingHeiS-R-GB" panose="02000000000000000000" pitchFamily="2" charset="-122"/>
                <a:ea typeface="FZLanTingHeiS-R-GB" panose="02000000000000000000" pitchFamily="2" charset="-122"/>
                <a:cs typeface="Microsoft YaHei" charset="-122"/>
              </a:rPr>
              <a:t> 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X</a:t>
            </a:r>
            <a:r>
              <a:rPr kumimoji="1" lang="en-US" altLang="zh-CN" sz="2400" dirty="0">
                <a:latin typeface="FZLanTingHeiS-R-GB" panose="02000000000000000000" pitchFamily="2" charset="-122"/>
                <a:ea typeface="FZLanTingHeiS-R-GB" panose="02000000000000000000" pitchFamily="2" charset="-122"/>
                <a:cs typeface="Microsoft YaHei" charset="-122"/>
              </a:rPr>
              <a:t>·X+ P</a:t>
            </a:r>
            <a:r>
              <a:rPr kumimoji="1" lang="en-US" altLang="zh-CN" sz="2400" baseline="-25000" dirty="0">
                <a:latin typeface="FZLanTingHeiS-R-GB" panose="02000000000000000000" pitchFamily="2" charset="-122"/>
                <a:ea typeface="FZLanTingHeiS-R-GB" panose="02000000000000000000" pitchFamily="2" charset="-122"/>
                <a:cs typeface="Microsoft YaHei" charset="-122"/>
              </a:rPr>
              <a:t>Y</a:t>
            </a:r>
            <a:r>
              <a:rPr kumimoji="1" lang="en-US" altLang="zh-CN" sz="2400" dirty="0">
                <a:latin typeface="FZLanTingHeiS-R-GB" panose="02000000000000000000" pitchFamily="2" charset="-122"/>
                <a:ea typeface="FZLanTingHeiS-R-GB" panose="02000000000000000000" pitchFamily="2" charset="-122"/>
                <a:cs typeface="Microsoft YaHei" charset="-122"/>
              </a:rPr>
              <a:t>·Y=TR</a:t>
            </a:r>
          </a:p>
        </p:txBody>
      </p:sp>
      <mc:AlternateContent xmlns:mc="http://schemas.openxmlformats.org/markup-compatibility/2006" xmlns:a14="http://schemas.microsoft.com/office/drawing/2010/main">
        <mc:Choice Requires="a14">
          <p:sp>
            <p:nvSpPr>
              <p:cNvPr id="5" name="矩形 4"/>
              <p:cNvSpPr/>
              <p:nvPr/>
            </p:nvSpPr>
            <p:spPr>
              <a:xfrm>
                <a:off x="6096000" y="4245052"/>
                <a:ext cx="4823012" cy="1170064"/>
              </a:xfrm>
              <a:prstGeom prst="rect">
                <a:avLst/>
              </a:prstGeom>
              <a:ln>
                <a:solidFill>
                  <a:schemeClr val="accent1"/>
                </a:solidFill>
              </a:ln>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斜率：</a:t>
                </a:r>
                <a:r>
                  <a:rPr kumimoji="1" lang="en-US" altLang="zh-CN" sz="2400" dirty="0">
                    <a:latin typeface="FZLanTingHeiS-R-GB" panose="02000000000000000000" pitchFamily="2" charset="-122"/>
                    <a:ea typeface="FZLanTingHeiS-R-GB" panose="02000000000000000000" pitchFamily="2" charset="-122"/>
                    <a:cs typeface="Microsoft YaHei" charset="-122"/>
                  </a:rPr>
                  <a:t> </a:t>
                </a:r>
                <a:r>
                  <a:rPr kumimoji="1" lang="en-US" altLang="zh-CN" sz="3600" dirty="0">
                    <a:latin typeface="FZLanTingHeiS-R-GB" panose="02000000000000000000" pitchFamily="2" charset="-122"/>
                    <a:ea typeface="FZLanTingHeiS-R-GB" panose="02000000000000000000" pitchFamily="2" charset="-122"/>
                    <a:cs typeface="Microsoft YaHei" charset="-122"/>
                  </a:rPr>
                  <a:t>-</a:t>
                </a:r>
                <a14:m>
                  <m:oMath xmlns:m="http://schemas.openxmlformats.org/officeDocument/2006/math">
                    <m:r>
                      <a:rPr kumimoji="1" lang="zh-CN" altLang="en-US" sz="3600" smtClean="0">
                        <a:latin typeface="Cambria Math" charset="0"/>
                        <a:ea typeface="Microsoft YaHei" charset="-122"/>
                        <a:cs typeface="Microsoft YaHei" charset="-122"/>
                      </a:rPr>
                      <m:t> </m:t>
                    </m:r>
                    <m:f>
                      <m:fPr>
                        <m:ctrlPr>
                          <a:rPr kumimoji="1" lang="bg-BG" altLang="zh-CN" sz="3600" i="1" smtClean="0">
                            <a:latin typeface="Cambria Math" panose="02040503050406030204" pitchFamily="18" charset="0"/>
                            <a:ea typeface="Microsoft YaHei" charset="-122"/>
                            <a:cs typeface="Microsoft YaHei" charset="-122"/>
                          </a:rPr>
                        </m:ctrlPr>
                      </m:fPr>
                      <m:num>
                        <m:r>
                          <a:rPr kumimoji="1" lang="en-US" altLang="zh-CN" sz="3600" smtClean="0">
                            <a:latin typeface="Cambria Math" charset="0"/>
                            <a:ea typeface="Microsoft YaHei" charset="-122"/>
                            <a:cs typeface="Microsoft YaHei" charset="-122"/>
                          </a:rPr>
                          <m:t>𝑃</m:t>
                        </m:r>
                        <m:r>
                          <a:rPr kumimoji="1" lang="en-US" altLang="zh-CN" sz="3600" baseline="-25000" smtClean="0">
                            <a:latin typeface="Cambria Math" charset="0"/>
                            <a:ea typeface="Microsoft YaHei" charset="-122"/>
                            <a:cs typeface="Microsoft YaHei" charset="-122"/>
                          </a:rPr>
                          <m:t>𝑋</m:t>
                        </m:r>
                      </m:num>
                      <m:den>
                        <m:r>
                          <a:rPr kumimoji="1" lang="en-US" altLang="zh-CN" sz="3600" smtClean="0">
                            <a:latin typeface="Cambria Math" charset="0"/>
                            <a:ea typeface="Microsoft YaHei" charset="-122"/>
                            <a:cs typeface="Microsoft YaHei" charset="-122"/>
                          </a:rPr>
                          <m:t>𝑃</m:t>
                        </m:r>
                        <m:r>
                          <a:rPr kumimoji="1" lang="en-US" altLang="zh-CN" sz="3600" baseline="-25000" smtClean="0">
                            <a:latin typeface="Cambria Math" charset="0"/>
                            <a:ea typeface="Microsoft YaHei" charset="-122"/>
                            <a:cs typeface="Microsoft YaHei" charset="-122"/>
                          </a:rPr>
                          <m:t>𝑌</m:t>
                        </m:r>
                      </m:den>
                    </m:f>
                  </m:oMath>
                </a14:m>
                <a:endParaRPr lang="en-US" altLang="zh-CN"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096000" y="4245052"/>
                <a:ext cx="4823012" cy="1170064"/>
              </a:xfrm>
              <a:prstGeom prst="rect">
                <a:avLst/>
              </a:prstGeom>
              <a:blipFill>
                <a:blip r:embed="rId4"/>
                <a:stretch>
                  <a:fillRect l="-1832" b="-9574"/>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274359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416320"/>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、（）是指在既定收入条件下，所必须生产的两种产品的产量的最大数量组合的轨迹。模拟题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a:t>
            </a:r>
            <a:r>
              <a:rPr kumimoji="1" lang="zh-CN" altLang="en-US" sz="2400" dirty="0">
                <a:latin typeface="FZLanTingHeiS-R-GB" panose="02000000000000000000" pitchFamily="2" charset="-122"/>
                <a:ea typeface="FZLanTingHeiS-R-GB" panose="02000000000000000000" pitchFamily="2" charset="-122"/>
                <a:cs typeface="Microsoft YaHei" charset="-122"/>
              </a:rPr>
              <a:t>生产可能性曲线</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等收益线</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经营杠杆</a:t>
            </a:r>
          </a:p>
        </p:txBody>
      </p:sp>
    </p:spTree>
    <p:extLst>
      <p:ext uri="{BB962C8B-B14F-4D97-AF65-F5344CB8AC3E}">
        <p14:creationId xmlns:p14="http://schemas.microsoft.com/office/powerpoint/2010/main" val="724893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417C564-9878-A44B-9A06-B24279ACCCBD}"/>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9016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416320"/>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C </a:t>
            </a:r>
            <a:r>
              <a:rPr kumimoji="1" lang="zh-CN" altLang="en-US" sz="2400" dirty="0">
                <a:latin typeface="FZLanTingHeiS-R-GB" panose="02000000000000000000" pitchFamily="2" charset="-122"/>
                <a:ea typeface="FZLanTingHeiS-R-GB" panose="02000000000000000000" pitchFamily="2" charset="-122"/>
                <a:cs typeface="Microsoft YaHei" charset="-122"/>
              </a:rPr>
              <a:t>）是指在既定收入条件下，所必须生产的两种产品的产量的最大数量组合的轨迹。模拟题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a:t>
            </a:r>
            <a:r>
              <a:rPr kumimoji="1" lang="zh-CN" altLang="en-US" sz="2400" dirty="0">
                <a:latin typeface="FZLanTingHeiS-R-GB" panose="02000000000000000000" pitchFamily="2" charset="-122"/>
                <a:ea typeface="FZLanTingHeiS-R-GB" panose="02000000000000000000" pitchFamily="2" charset="-122"/>
                <a:cs typeface="Microsoft YaHei" charset="-122"/>
              </a:rPr>
              <a:t>生产可能性曲线</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C:</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等收益线</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经营杠杆</a:t>
            </a:r>
          </a:p>
        </p:txBody>
      </p:sp>
    </p:spTree>
    <p:extLst>
      <p:ext uri="{BB962C8B-B14F-4D97-AF65-F5344CB8AC3E}">
        <p14:creationId xmlns:p14="http://schemas.microsoft.com/office/powerpoint/2010/main" val="40379687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9702887"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、只要产品价格不变或者两种产品价格同比例变化，所有的等收益线就（）模拟题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相交</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a:t>
            </a:r>
            <a:r>
              <a:rPr kumimoji="1" lang="zh-CN" altLang="en-US" sz="2400" dirty="0">
                <a:latin typeface="FZLanTingHeiS-R-GB" panose="02000000000000000000" pitchFamily="2" charset="-122"/>
                <a:ea typeface="FZLanTingHeiS-R-GB" panose="02000000000000000000" pitchFamily="2" charset="-122"/>
                <a:cs typeface="Microsoft YaHei" charset="-122"/>
              </a:rPr>
              <a:t>互相平行</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同向平移</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反向平移</a:t>
            </a:r>
          </a:p>
        </p:txBody>
      </p:sp>
    </p:spTree>
    <p:extLst>
      <p:ext uri="{BB962C8B-B14F-4D97-AF65-F5344CB8AC3E}">
        <p14:creationId xmlns:p14="http://schemas.microsoft.com/office/powerpoint/2010/main" val="22622958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9719820"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、只要产品价格不变或者两种产品价格同比例变化，所有的等收益线就（</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B </a:t>
            </a:r>
            <a:r>
              <a:rPr kumimoji="1" lang="zh-CN" altLang="en-US" sz="2400" dirty="0">
                <a:latin typeface="FZLanTingHeiS-R-GB" panose="02000000000000000000" pitchFamily="2" charset="-122"/>
                <a:ea typeface="FZLanTingHeiS-R-GB" panose="02000000000000000000" pitchFamily="2" charset="-122"/>
                <a:cs typeface="Microsoft YaHei" charset="-122"/>
              </a:rPr>
              <a:t>）模拟题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相交</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互相平行</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同向平移</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反向平移</a:t>
            </a:r>
          </a:p>
        </p:txBody>
      </p:sp>
    </p:spTree>
    <p:extLst>
      <p:ext uri="{BB962C8B-B14F-4D97-AF65-F5344CB8AC3E}">
        <p14:creationId xmlns:p14="http://schemas.microsoft.com/office/powerpoint/2010/main" val="38903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222395323"/>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0282116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465496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一、资源既定收益最大的产品产量组合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extLst>
              <p:ext uri="{D42A27DB-BD31-4B8C-83A1-F6EECF244321}">
                <p14:modId xmlns:p14="http://schemas.microsoft.com/office/powerpoint/2010/main" val="2051743287"/>
              </p:ext>
            </p:extLst>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6669742" y="2549693"/>
            <a:ext cx="4343425" cy="3471251"/>
          </a:xfrm>
          <a:prstGeom prst="rect">
            <a:avLst/>
          </a:prstGeom>
        </p:spPr>
      </p:pic>
      <p:sp>
        <p:nvSpPr>
          <p:cNvPr id="4" name="文本框 3"/>
          <p:cNvSpPr txBox="1"/>
          <p:nvPr/>
        </p:nvSpPr>
        <p:spPr>
          <a:xfrm>
            <a:off x="1039906" y="2689412"/>
            <a:ext cx="5307106" cy="2031325"/>
          </a:xfrm>
          <a:prstGeom prst="rect">
            <a:avLst/>
          </a:prstGeom>
          <a:noFill/>
        </p:spPr>
        <p:txBody>
          <a:bodyPr wrap="square" rtlCol="0">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资源既定，收益最大。</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生产可能性曲线：</a:t>
            </a:r>
            <a:r>
              <a:rPr kumimoji="1" lang="en-US" altLang="zh-CN" sz="2800" dirty="0">
                <a:latin typeface="FZLanTingHeiS-R-GB" panose="02000000000000000000" pitchFamily="2" charset="-122"/>
                <a:ea typeface="FZLanTingHeiS-R-GB" panose="02000000000000000000" pitchFamily="2" charset="-122"/>
                <a:cs typeface="Microsoft YaHei" charset="-122"/>
              </a:rPr>
              <a:t>1</a:t>
            </a:r>
            <a:r>
              <a:rPr kumimoji="1" lang="zh-CN" altLang="en-US" sz="2800" dirty="0">
                <a:latin typeface="FZLanTingHeiS-R-GB" panose="02000000000000000000" pitchFamily="2" charset="-122"/>
                <a:ea typeface="FZLanTingHeiS-R-GB" panose="02000000000000000000" pitchFamily="2" charset="-122"/>
                <a:cs typeface="Microsoft YaHei" charset="-122"/>
              </a:rPr>
              <a:t>条</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等收益线：无数条。</a:t>
            </a:r>
          </a:p>
        </p:txBody>
      </p:sp>
    </p:spTree>
    <p:extLst>
      <p:ext uri="{BB962C8B-B14F-4D97-AF65-F5344CB8AC3E}">
        <p14:creationId xmlns:p14="http://schemas.microsoft.com/office/powerpoint/2010/main" val="1039036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53287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二、收益既定资源耗费最小的产品产量组合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p:cNvPicPr>
            <a:picLocks noChangeAspect="1"/>
          </p:cNvPicPr>
          <p:nvPr/>
        </p:nvPicPr>
        <p:blipFill>
          <a:blip r:embed="rId8"/>
          <a:stretch>
            <a:fillRect/>
          </a:stretch>
        </p:blipFill>
        <p:spPr>
          <a:xfrm>
            <a:off x="6625389" y="2856879"/>
            <a:ext cx="4649203" cy="3817240"/>
          </a:xfrm>
          <a:prstGeom prst="rect">
            <a:avLst/>
          </a:prstGeom>
        </p:spPr>
      </p:pic>
      <p:sp>
        <p:nvSpPr>
          <p:cNvPr id="7" name="文本框 6"/>
          <p:cNvSpPr txBox="1"/>
          <p:nvPr/>
        </p:nvSpPr>
        <p:spPr>
          <a:xfrm>
            <a:off x="1039906" y="2689412"/>
            <a:ext cx="5307106" cy="2031325"/>
          </a:xfrm>
          <a:prstGeom prst="rect">
            <a:avLst/>
          </a:prstGeom>
          <a:noFill/>
        </p:spPr>
        <p:txBody>
          <a:bodyPr wrap="square" rtlCol="0">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收益既定，资源耗费最小。</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生产可能性曲线：无数条</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等收益线：</a:t>
            </a:r>
            <a:r>
              <a:rPr kumimoji="1" lang="en-US" altLang="zh-CN" sz="2800" dirty="0">
                <a:latin typeface="FZLanTingHeiS-R-GB" panose="02000000000000000000" pitchFamily="2" charset="-122"/>
                <a:ea typeface="FZLanTingHeiS-R-GB" panose="02000000000000000000" pitchFamily="2" charset="-122"/>
                <a:cs typeface="Microsoft YaHei" charset="-122"/>
              </a:rPr>
              <a:t>1</a:t>
            </a:r>
            <a:r>
              <a:rPr kumimoji="1" lang="zh-CN" altLang="en-US" sz="2800" dirty="0">
                <a:latin typeface="FZLanTingHeiS-R-GB" panose="02000000000000000000" pitchFamily="2" charset="-122"/>
                <a:ea typeface="FZLanTingHeiS-R-GB" panose="02000000000000000000" pitchFamily="2" charset="-122"/>
                <a:cs typeface="Microsoft YaHei" charset="-122"/>
              </a:rPr>
              <a:t>条。</a:t>
            </a:r>
          </a:p>
        </p:txBody>
      </p:sp>
    </p:spTree>
    <p:extLst>
      <p:ext uri="{BB962C8B-B14F-4D97-AF65-F5344CB8AC3E}">
        <p14:creationId xmlns:p14="http://schemas.microsoft.com/office/powerpoint/2010/main" val="5682620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53287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三、产品产量最佳组合原则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1515507" y="3117833"/>
                <a:ext cx="4427621" cy="2383601"/>
              </a:xfrm>
              <a:prstGeom prst="rect">
                <a:avLst/>
              </a:prstGeom>
              <a:noFill/>
            </p:spPr>
            <p:txBody>
              <a:bodyPr wrap="square" lIns="0" tIns="0" rIns="0" bIns="0" rtlCol="0">
                <a:spAutoFit/>
              </a:bodyPr>
              <a:lstStyle/>
              <a:p>
                <a:endParaRPr kumimoji="1" lang="en-US" altLang="zh-CN" sz="4000" dirty="0">
                  <a:latin typeface="FZLanTingHeiS-R-GB" panose="02000000000000000000" pitchFamily="2" charset="-122"/>
                  <a:ea typeface="FZLanTingHeiS-R-GB" panose="02000000000000000000" pitchFamily="2" charset="-122"/>
                  <a:cs typeface="Microsoft YaHei" charset="-122"/>
                </a:endParaRPr>
              </a:p>
              <a:p>
                <a:pPr/>
                <a14:m>
                  <m:oMathPara xmlns:m="http://schemas.openxmlformats.org/officeDocument/2006/math">
                    <m:oMathParaPr>
                      <m:jc m:val="centerGroup"/>
                    </m:oMathParaPr>
                    <m:oMath xmlns:m="http://schemas.openxmlformats.org/officeDocument/2006/math">
                      <m:f>
                        <m:fPr>
                          <m:ctrlPr>
                            <a:rPr kumimoji="1" lang="mr-IN" altLang="zh-CN" sz="4000" i="1" smtClean="0">
                              <a:latin typeface="Cambria Math" panose="02040503050406030204" pitchFamily="18" charset="0"/>
                              <a:ea typeface="Microsoft YaHei" charset="-122"/>
                              <a:cs typeface="Microsoft YaHei" charset="-122"/>
                            </a:rPr>
                          </m:ctrlPr>
                        </m:fPr>
                        <m:num>
                          <m:r>
                            <a:rPr kumimoji="1" lang="en-US" altLang="zh-CN" sz="4000" smtClean="0">
                              <a:latin typeface="Cambria Math" charset="0"/>
                              <a:ea typeface="Microsoft YaHei" charset="-122"/>
                              <a:cs typeface="Microsoft YaHei" charset="-122"/>
                            </a:rPr>
                            <m:t>𝑀𝐶</m:t>
                          </m:r>
                          <m:r>
                            <a:rPr kumimoji="1" lang="en-US" altLang="zh-CN" sz="4000" baseline="-25000" smtClean="0">
                              <a:latin typeface="Cambria Math" charset="0"/>
                              <a:ea typeface="Microsoft YaHei" charset="-122"/>
                              <a:cs typeface="Microsoft YaHei" charset="-122"/>
                            </a:rPr>
                            <m:t>𝑋</m:t>
                          </m:r>
                        </m:num>
                        <m:den>
                          <m:r>
                            <a:rPr kumimoji="1" lang="en-US" altLang="zh-CN" sz="4000" smtClean="0">
                              <a:latin typeface="Cambria Math" charset="0"/>
                              <a:ea typeface="Microsoft YaHei" charset="-122"/>
                              <a:cs typeface="Microsoft YaHei" charset="-122"/>
                            </a:rPr>
                            <m:t>𝑃</m:t>
                          </m:r>
                          <m:r>
                            <a:rPr kumimoji="1" lang="en-US" altLang="zh-CN" sz="4000" baseline="-25000" smtClean="0">
                              <a:latin typeface="Cambria Math" charset="0"/>
                              <a:ea typeface="Microsoft YaHei" charset="-122"/>
                              <a:cs typeface="Microsoft YaHei" charset="-122"/>
                            </a:rPr>
                            <m:t>𝑋</m:t>
                          </m:r>
                        </m:den>
                      </m:f>
                      <m:r>
                        <a:rPr kumimoji="1" lang="en-US" altLang="zh-CN" sz="4000" smtClean="0">
                          <a:latin typeface="Cambria Math" charset="0"/>
                          <a:ea typeface="Microsoft YaHei" charset="-122"/>
                          <a:cs typeface="Microsoft YaHei" charset="-122"/>
                        </a:rPr>
                        <m:t>=</m:t>
                      </m:r>
                      <m:f>
                        <m:fPr>
                          <m:ctrlPr>
                            <a:rPr kumimoji="1" lang="mr-IN" altLang="zh-CN" sz="4000" i="1">
                              <a:latin typeface="Cambria Math" panose="02040503050406030204" pitchFamily="18" charset="0"/>
                              <a:ea typeface="Microsoft YaHei" charset="-122"/>
                              <a:cs typeface="Microsoft YaHei" charset="-122"/>
                            </a:rPr>
                          </m:ctrlPr>
                        </m:fPr>
                        <m:num>
                          <m:r>
                            <a:rPr kumimoji="1" lang="en-US" altLang="zh-CN" sz="4000">
                              <a:latin typeface="Cambria Math" charset="0"/>
                              <a:ea typeface="Microsoft YaHei" charset="-122"/>
                              <a:cs typeface="Microsoft YaHei" charset="-122"/>
                            </a:rPr>
                            <m:t>𝑀𝐶</m:t>
                          </m:r>
                          <m:r>
                            <a:rPr kumimoji="1" lang="en-US" altLang="zh-CN" sz="4000" baseline="-25000" smtClean="0">
                              <a:latin typeface="Cambria Math" charset="0"/>
                              <a:ea typeface="Microsoft YaHei" charset="-122"/>
                              <a:cs typeface="Microsoft YaHei" charset="-122"/>
                            </a:rPr>
                            <m:t>𝑌</m:t>
                          </m:r>
                        </m:num>
                        <m:den>
                          <m:r>
                            <a:rPr kumimoji="1" lang="en-US" altLang="zh-CN" sz="4000">
                              <a:latin typeface="Cambria Math" charset="0"/>
                              <a:ea typeface="Microsoft YaHei" charset="-122"/>
                              <a:cs typeface="Microsoft YaHei" charset="-122"/>
                            </a:rPr>
                            <m:t>𝑃</m:t>
                          </m:r>
                          <m:r>
                            <a:rPr kumimoji="1" lang="en-US" altLang="zh-CN" sz="4000" baseline="-25000" smtClean="0">
                              <a:latin typeface="Cambria Math" charset="0"/>
                              <a:ea typeface="Microsoft YaHei" charset="-122"/>
                              <a:cs typeface="Microsoft YaHei" charset="-122"/>
                            </a:rPr>
                            <m:t>𝑌</m:t>
                          </m:r>
                        </m:den>
                      </m:f>
                    </m:oMath>
                  </m:oMathPara>
                </a14:m>
                <a:endParaRPr kumimoji="1" lang="en-US" altLang="zh-CN" sz="4000" dirty="0">
                  <a:latin typeface="FZLanTingHeiS-R-GB" panose="02000000000000000000" pitchFamily="2" charset="-122"/>
                  <a:ea typeface="FZLanTingHeiS-R-GB" panose="02000000000000000000" pitchFamily="2" charset="-122"/>
                  <a:cs typeface="Microsoft YaHei" charset="-122"/>
                </a:endParaRPr>
              </a:p>
              <a:p>
                <a:endParaRPr kumimoji="1" lang="zh-CN" altLang="en-US" sz="40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515507" y="3117833"/>
                <a:ext cx="4427621" cy="2383601"/>
              </a:xfrm>
              <a:prstGeom prst="rect">
                <a:avLst/>
              </a:prstGeom>
              <a:blipFill>
                <a:blip r:embed="rId8"/>
                <a:stretch>
                  <a:fillRect/>
                </a:stretch>
              </a:blipFill>
            </p:spPr>
            <p:txBody>
              <a:bodyPr/>
              <a:lstStyle/>
              <a:p>
                <a:r>
                  <a:rPr lang="zh-CN" altLang="en-US">
                    <a:noFill/>
                  </a:rPr>
                  <a:t> </a:t>
                </a:r>
              </a:p>
            </p:txBody>
          </p:sp>
        </mc:Fallback>
      </mc:AlternateContent>
      <p:sp>
        <p:nvSpPr>
          <p:cNvPr id="10" name="矩形 9"/>
          <p:cNvSpPr/>
          <p:nvPr/>
        </p:nvSpPr>
        <p:spPr>
          <a:xfrm>
            <a:off x="1327870" y="2347328"/>
            <a:ext cx="5441900" cy="591187"/>
          </a:xfrm>
          <a:prstGeom prst="rect">
            <a:avLst/>
          </a:prstGeom>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产品产量最佳组合的均衡条件：</a:t>
            </a:r>
          </a:p>
        </p:txBody>
      </p:sp>
      <p:sp>
        <p:nvSpPr>
          <p:cNvPr id="11" name="矩形 10"/>
          <p:cNvSpPr/>
          <p:nvPr/>
        </p:nvSpPr>
        <p:spPr>
          <a:xfrm>
            <a:off x="6552876" y="2993659"/>
            <a:ext cx="4760582" cy="2308324"/>
          </a:xfrm>
          <a:prstGeom prst="rect">
            <a:avLst/>
          </a:prstGeom>
          <a:ln>
            <a:solidFill>
              <a:schemeClr val="accent1"/>
            </a:solidFill>
          </a:ln>
        </p:spPr>
        <p:txBody>
          <a:bodyPr wrap="square">
            <a:spAutoFit/>
          </a:bodyPr>
          <a:lstStyle/>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MC</a:t>
            </a:r>
            <a:r>
              <a:rPr lang="en-US" altLang="zh-CN" sz="2400" baseline="-250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商品的边际成本</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P</a:t>
            </a:r>
            <a:r>
              <a:rPr lang="en-US" altLang="zh-CN" sz="2400" baseline="-250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商品的价格</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MC</a:t>
            </a:r>
            <a:r>
              <a:rPr lang="en-US" altLang="zh-CN" sz="2400" baseline="-250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商品的边际成本</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P</a:t>
            </a:r>
            <a:r>
              <a:rPr lang="en-US" altLang="zh-CN" sz="2400" baseline="-250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品的价格</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457553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53287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三、产品产量最佳组合原则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1515507" y="3117833"/>
                <a:ext cx="4427621" cy="2383601"/>
              </a:xfrm>
              <a:prstGeom prst="rect">
                <a:avLst/>
              </a:prstGeom>
              <a:noFill/>
            </p:spPr>
            <p:txBody>
              <a:bodyPr wrap="square" lIns="0" tIns="0" rIns="0" bIns="0" rtlCol="0">
                <a:spAutoFit/>
              </a:bodyPr>
              <a:lstStyle/>
              <a:p>
                <a:endParaRPr kumimoji="1" lang="en-US" altLang="zh-CN" sz="4000" dirty="0">
                  <a:latin typeface="FZLanTingHeiS-R-GB" panose="02000000000000000000" pitchFamily="2" charset="-122"/>
                  <a:ea typeface="FZLanTingHeiS-R-GB" panose="02000000000000000000" pitchFamily="2" charset="-122"/>
                  <a:cs typeface="Microsoft YaHei" charset="-122"/>
                </a:endParaRPr>
              </a:p>
              <a:p>
                <a:pPr/>
                <a14:m>
                  <m:oMathPara xmlns:m="http://schemas.openxmlformats.org/officeDocument/2006/math">
                    <m:oMathParaPr>
                      <m:jc m:val="centerGroup"/>
                    </m:oMathParaPr>
                    <m:oMath xmlns:m="http://schemas.openxmlformats.org/officeDocument/2006/math">
                      <m:f>
                        <m:fPr>
                          <m:ctrlPr>
                            <a:rPr kumimoji="1" lang="mr-IN" altLang="zh-CN" sz="4000" i="1" smtClean="0">
                              <a:latin typeface="Cambria Math" panose="02040503050406030204" pitchFamily="18" charset="0"/>
                              <a:ea typeface="Microsoft YaHei" charset="-122"/>
                              <a:cs typeface="Microsoft YaHei" charset="-122"/>
                            </a:rPr>
                          </m:ctrlPr>
                        </m:fPr>
                        <m:num>
                          <m:r>
                            <a:rPr kumimoji="1" lang="en-US" altLang="zh-CN" sz="4000" smtClean="0">
                              <a:latin typeface="Cambria Math" charset="0"/>
                              <a:ea typeface="Microsoft YaHei" charset="-122"/>
                              <a:cs typeface="Microsoft YaHei" charset="-122"/>
                            </a:rPr>
                            <m:t>𝑀𝐶</m:t>
                          </m:r>
                          <m:r>
                            <a:rPr kumimoji="1" lang="en-US" altLang="zh-CN" sz="4000" baseline="-25000" smtClean="0">
                              <a:latin typeface="Cambria Math" charset="0"/>
                              <a:ea typeface="Microsoft YaHei" charset="-122"/>
                              <a:cs typeface="Microsoft YaHei" charset="-122"/>
                            </a:rPr>
                            <m:t>𝑋</m:t>
                          </m:r>
                        </m:num>
                        <m:den>
                          <m:r>
                            <a:rPr kumimoji="1" lang="en-US" altLang="zh-CN" sz="4000" smtClean="0">
                              <a:latin typeface="Cambria Math" charset="0"/>
                              <a:ea typeface="Microsoft YaHei" charset="-122"/>
                              <a:cs typeface="Microsoft YaHei" charset="-122"/>
                            </a:rPr>
                            <m:t>𝑃</m:t>
                          </m:r>
                          <m:r>
                            <a:rPr kumimoji="1" lang="en-US" altLang="zh-CN" sz="4000" baseline="-25000" smtClean="0">
                              <a:latin typeface="Cambria Math" charset="0"/>
                              <a:ea typeface="Microsoft YaHei" charset="-122"/>
                              <a:cs typeface="Microsoft YaHei" charset="-122"/>
                            </a:rPr>
                            <m:t>𝑋</m:t>
                          </m:r>
                        </m:den>
                      </m:f>
                      <m:r>
                        <a:rPr kumimoji="1" lang="en-US" altLang="zh-CN" sz="4000" smtClean="0">
                          <a:latin typeface="Cambria Math" charset="0"/>
                          <a:ea typeface="Microsoft YaHei" charset="-122"/>
                          <a:cs typeface="Microsoft YaHei" charset="-122"/>
                        </a:rPr>
                        <m:t>=</m:t>
                      </m:r>
                      <m:f>
                        <m:fPr>
                          <m:ctrlPr>
                            <a:rPr kumimoji="1" lang="mr-IN" altLang="zh-CN" sz="4000" i="1">
                              <a:latin typeface="Cambria Math" panose="02040503050406030204" pitchFamily="18" charset="0"/>
                              <a:ea typeface="Microsoft YaHei" charset="-122"/>
                              <a:cs typeface="Microsoft YaHei" charset="-122"/>
                            </a:rPr>
                          </m:ctrlPr>
                        </m:fPr>
                        <m:num>
                          <m:r>
                            <a:rPr kumimoji="1" lang="en-US" altLang="zh-CN" sz="4000">
                              <a:latin typeface="Cambria Math" charset="0"/>
                              <a:ea typeface="Microsoft YaHei" charset="-122"/>
                              <a:cs typeface="Microsoft YaHei" charset="-122"/>
                            </a:rPr>
                            <m:t>𝑀𝐶</m:t>
                          </m:r>
                          <m:r>
                            <a:rPr kumimoji="1" lang="en-US" altLang="zh-CN" sz="4000" baseline="-25000" smtClean="0">
                              <a:latin typeface="Cambria Math" charset="0"/>
                              <a:ea typeface="Microsoft YaHei" charset="-122"/>
                              <a:cs typeface="Microsoft YaHei" charset="-122"/>
                            </a:rPr>
                            <m:t>𝑌</m:t>
                          </m:r>
                        </m:num>
                        <m:den>
                          <m:r>
                            <a:rPr kumimoji="1" lang="en-US" altLang="zh-CN" sz="4000">
                              <a:latin typeface="Cambria Math" charset="0"/>
                              <a:ea typeface="Microsoft YaHei" charset="-122"/>
                              <a:cs typeface="Microsoft YaHei" charset="-122"/>
                            </a:rPr>
                            <m:t>𝑃</m:t>
                          </m:r>
                          <m:r>
                            <a:rPr kumimoji="1" lang="en-US" altLang="zh-CN" sz="4000" baseline="-25000" smtClean="0">
                              <a:latin typeface="Cambria Math" charset="0"/>
                              <a:ea typeface="Microsoft YaHei" charset="-122"/>
                              <a:cs typeface="Microsoft YaHei" charset="-122"/>
                            </a:rPr>
                            <m:t>𝑌</m:t>
                          </m:r>
                        </m:den>
                      </m:f>
                    </m:oMath>
                  </m:oMathPara>
                </a14:m>
                <a:endParaRPr kumimoji="1" lang="en-US" altLang="zh-CN" sz="4000" dirty="0">
                  <a:latin typeface="FZLanTingHeiS-R-GB" panose="02000000000000000000" pitchFamily="2" charset="-122"/>
                  <a:ea typeface="FZLanTingHeiS-R-GB" panose="02000000000000000000" pitchFamily="2" charset="-122"/>
                  <a:cs typeface="Microsoft YaHei" charset="-122"/>
                </a:endParaRPr>
              </a:p>
              <a:p>
                <a:endParaRPr kumimoji="1" lang="zh-CN" altLang="en-US" sz="40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515507" y="3117833"/>
                <a:ext cx="4427621" cy="2383601"/>
              </a:xfrm>
              <a:prstGeom prst="rect">
                <a:avLst/>
              </a:prstGeom>
              <a:blipFill>
                <a:blip r:embed="rId8"/>
                <a:stretch>
                  <a:fillRect/>
                </a:stretch>
              </a:blipFill>
            </p:spPr>
            <p:txBody>
              <a:bodyPr/>
              <a:lstStyle/>
              <a:p>
                <a:r>
                  <a:rPr lang="zh-CN" altLang="en-US">
                    <a:noFill/>
                  </a:rPr>
                  <a:t> </a:t>
                </a:r>
              </a:p>
            </p:txBody>
          </p:sp>
        </mc:Fallback>
      </mc:AlternateContent>
      <p:sp>
        <p:nvSpPr>
          <p:cNvPr id="10" name="矩形 9"/>
          <p:cNvSpPr/>
          <p:nvPr/>
        </p:nvSpPr>
        <p:spPr>
          <a:xfrm>
            <a:off x="1327870" y="2347328"/>
            <a:ext cx="5441900" cy="591187"/>
          </a:xfrm>
          <a:prstGeom prst="rect">
            <a:avLst/>
          </a:prstGeom>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产品产量最佳组合的均衡条件：</a:t>
            </a:r>
          </a:p>
        </p:txBody>
      </p:sp>
      <p:sp>
        <p:nvSpPr>
          <p:cNvPr id="12" name="矩形 11"/>
          <p:cNvSpPr/>
          <p:nvPr/>
        </p:nvSpPr>
        <p:spPr>
          <a:xfrm>
            <a:off x="6552876" y="2993659"/>
            <a:ext cx="4760582" cy="2308324"/>
          </a:xfrm>
          <a:prstGeom prst="rect">
            <a:avLst/>
          </a:prstGeom>
          <a:ln>
            <a:solidFill>
              <a:schemeClr val="accent1"/>
            </a:solidFill>
          </a:ln>
        </p:spPr>
        <p:txBody>
          <a:bodyPr wrap="square">
            <a:spAutoFit/>
          </a:bodyPr>
          <a:lstStyle/>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MC</a:t>
            </a:r>
            <a:r>
              <a:rPr lang="en-US" altLang="zh-CN" sz="2400" baseline="-250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商品的边际成本</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P</a:t>
            </a:r>
            <a:r>
              <a:rPr lang="en-US" altLang="zh-CN" sz="2400" baseline="-250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商品的价格</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MC</a:t>
            </a:r>
            <a:r>
              <a:rPr lang="en-US" altLang="zh-CN" sz="2400" baseline="-250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商品的边际成本</a:t>
            </a:r>
            <a:endParaRPr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P</a:t>
            </a:r>
            <a:r>
              <a:rPr lang="en-US" altLang="zh-CN" sz="2400" baseline="-250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品的价格</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3" name="矩形 12"/>
          <p:cNvSpPr/>
          <p:nvPr/>
        </p:nvSpPr>
        <p:spPr>
          <a:xfrm>
            <a:off x="309102" y="5625608"/>
            <a:ext cx="11573796" cy="588944"/>
          </a:xfrm>
          <a:prstGeom prst="rect">
            <a:avLst/>
          </a:prstGeom>
          <a:ln>
            <a:solidFill>
              <a:srgbClr val="C00000"/>
            </a:solidFill>
          </a:ln>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经济学含义：</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产品的单位收益所消耗的成本</a:t>
            </a:r>
            <a:r>
              <a:rPr lang="en-US" altLang="zh-CN" sz="2400" dirty="0">
                <a:latin typeface="FZLanTingHeiS-R-GB" panose="02000000000000000000" pitchFamily="2" charset="-122"/>
                <a:ea typeface="FZLanTingHeiS-R-GB" panose="02000000000000000000" pitchFamily="2" charset="-122"/>
                <a:cs typeface="Microsoft YaHei" charset="-122"/>
              </a:rPr>
              <a:t>= Y</a:t>
            </a:r>
            <a:r>
              <a:rPr lang="zh-CN" altLang="en-US" sz="2400" dirty="0">
                <a:latin typeface="FZLanTingHeiS-R-GB" panose="02000000000000000000" pitchFamily="2" charset="-122"/>
                <a:ea typeface="FZLanTingHeiS-R-GB" panose="02000000000000000000" pitchFamily="2" charset="-122"/>
                <a:cs typeface="Microsoft YaHei" charset="-122"/>
              </a:rPr>
              <a:t>产品的单位收益所消耗的成本</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3205085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53287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三、产品产量最佳组合原则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17216" y="2062164"/>
                <a:ext cx="3340384" cy="1906869"/>
              </a:xfrm>
              <a:prstGeom prst="rect">
                <a:avLst/>
              </a:prstGeom>
              <a:noFill/>
            </p:spPr>
            <p:txBody>
              <a:bodyPr wrap="square" lIns="0" tIns="0" rIns="0" bIns="0" rtlCol="0">
                <a:spAutoFit/>
              </a:bodyPr>
              <a:lstStyle/>
              <a:p>
                <a:endParaRPr kumimoji="1" lang="en-US" altLang="zh-CN" sz="3200" dirty="0">
                  <a:latin typeface="FZLanTingHeiS-R-GB" panose="02000000000000000000" pitchFamily="2" charset="-122"/>
                  <a:ea typeface="FZLanTingHeiS-R-GB" panose="02000000000000000000" pitchFamily="2" charset="-122"/>
                  <a:cs typeface="Microsoft YaHei" charset="-122"/>
                </a:endParaRPr>
              </a:p>
              <a:p>
                <a:pPr/>
                <a14:m>
                  <m:oMathPara xmlns:m="http://schemas.openxmlformats.org/officeDocument/2006/math">
                    <m:oMathParaPr>
                      <m:jc m:val="centerGroup"/>
                    </m:oMathParaPr>
                    <m:oMath xmlns:m="http://schemas.openxmlformats.org/officeDocument/2006/math">
                      <m:f>
                        <m:fPr>
                          <m:ctrlPr>
                            <a:rPr kumimoji="1" lang="mr-IN" altLang="zh-CN" sz="3200" i="1" smtClean="0">
                              <a:latin typeface="Cambria Math" panose="02040503050406030204" pitchFamily="18" charset="0"/>
                              <a:ea typeface="Microsoft YaHei" charset="-122"/>
                              <a:cs typeface="Microsoft YaHei" charset="-122"/>
                            </a:rPr>
                          </m:ctrlPr>
                        </m:fPr>
                        <m:num>
                          <m:r>
                            <a:rPr kumimoji="1" lang="en-US" altLang="zh-CN" sz="3200" smtClean="0">
                              <a:latin typeface="Cambria Math" charset="0"/>
                              <a:ea typeface="Microsoft YaHei" charset="-122"/>
                              <a:cs typeface="Microsoft YaHei" charset="-122"/>
                            </a:rPr>
                            <m:t>𝑀𝐶</m:t>
                          </m:r>
                          <m:r>
                            <a:rPr kumimoji="1" lang="en-US" altLang="zh-CN" sz="3200" baseline="-25000" smtClean="0">
                              <a:latin typeface="Cambria Math" charset="0"/>
                              <a:ea typeface="Microsoft YaHei" charset="-122"/>
                              <a:cs typeface="Microsoft YaHei" charset="-122"/>
                            </a:rPr>
                            <m:t>𝑋</m:t>
                          </m:r>
                        </m:num>
                        <m:den>
                          <m:r>
                            <a:rPr kumimoji="1" lang="en-US" altLang="zh-CN" sz="3200" smtClean="0">
                              <a:latin typeface="Cambria Math" charset="0"/>
                              <a:ea typeface="Microsoft YaHei" charset="-122"/>
                              <a:cs typeface="Microsoft YaHei" charset="-122"/>
                            </a:rPr>
                            <m:t>𝑃</m:t>
                          </m:r>
                          <m:r>
                            <a:rPr kumimoji="1" lang="en-US" altLang="zh-CN" sz="3200" baseline="-25000" smtClean="0">
                              <a:latin typeface="Cambria Math" charset="0"/>
                              <a:ea typeface="Microsoft YaHei" charset="-122"/>
                              <a:cs typeface="Microsoft YaHei" charset="-122"/>
                            </a:rPr>
                            <m:t>𝑋</m:t>
                          </m:r>
                        </m:den>
                      </m:f>
                      <m:r>
                        <a:rPr kumimoji="1" lang="zh-CN" altLang="en-US" sz="3200" smtClean="0">
                          <a:latin typeface="Cambria Math" charset="0"/>
                          <a:ea typeface="Microsoft YaHei" charset="-122"/>
                          <a:cs typeface="Microsoft YaHei" charset="-122"/>
                        </a:rPr>
                        <m:t>＞</m:t>
                      </m:r>
                      <m:f>
                        <m:fPr>
                          <m:ctrlPr>
                            <a:rPr kumimoji="1" lang="mr-IN" altLang="zh-CN" sz="3200" i="1">
                              <a:latin typeface="Cambria Math" panose="02040503050406030204" pitchFamily="18" charset="0"/>
                              <a:ea typeface="Microsoft YaHei" charset="-122"/>
                              <a:cs typeface="Microsoft YaHei" charset="-122"/>
                            </a:rPr>
                          </m:ctrlPr>
                        </m:fPr>
                        <m:num>
                          <m:r>
                            <a:rPr kumimoji="1" lang="en-US" altLang="zh-CN" sz="3200">
                              <a:latin typeface="Cambria Math" charset="0"/>
                              <a:ea typeface="Microsoft YaHei" charset="-122"/>
                              <a:cs typeface="Microsoft YaHei" charset="-122"/>
                            </a:rPr>
                            <m:t>𝑀𝐶</m:t>
                          </m:r>
                          <m:r>
                            <a:rPr kumimoji="1" lang="en-US" altLang="zh-CN" sz="3200" baseline="-25000" smtClean="0">
                              <a:latin typeface="Cambria Math" charset="0"/>
                              <a:ea typeface="Microsoft YaHei" charset="-122"/>
                              <a:cs typeface="Microsoft YaHei" charset="-122"/>
                            </a:rPr>
                            <m:t>𝑌</m:t>
                          </m:r>
                        </m:num>
                        <m:den>
                          <m:r>
                            <a:rPr kumimoji="1" lang="en-US" altLang="zh-CN" sz="3200">
                              <a:latin typeface="Cambria Math" charset="0"/>
                              <a:ea typeface="Microsoft YaHei" charset="-122"/>
                              <a:cs typeface="Microsoft YaHei" charset="-122"/>
                            </a:rPr>
                            <m:t>𝑃</m:t>
                          </m:r>
                          <m:r>
                            <a:rPr kumimoji="1" lang="en-US" altLang="zh-CN" sz="3200" baseline="-25000" smtClean="0">
                              <a:latin typeface="Cambria Math" charset="0"/>
                              <a:ea typeface="Microsoft YaHei" charset="-122"/>
                              <a:cs typeface="Microsoft YaHei" charset="-122"/>
                            </a:rPr>
                            <m:t>𝑌</m:t>
                          </m:r>
                        </m:den>
                      </m:f>
                    </m:oMath>
                  </m:oMathPara>
                </a14:m>
                <a:endParaRPr kumimoji="1" lang="en-US" altLang="zh-CN" sz="3200" dirty="0">
                  <a:latin typeface="FZLanTingHeiS-R-GB" panose="02000000000000000000" pitchFamily="2" charset="-122"/>
                  <a:ea typeface="FZLanTingHeiS-R-GB" panose="02000000000000000000" pitchFamily="2" charset="-122"/>
                  <a:cs typeface="Microsoft YaHei" charset="-122"/>
                </a:endParaRPr>
              </a:p>
              <a:p>
                <a:endParaRPr kumimoji="1" lang="zh-CN" altLang="en-US" sz="32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17216" y="2062164"/>
                <a:ext cx="3340384" cy="1906869"/>
              </a:xfrm>
              <a:prstGeom prst="rect">
                <a:avLst/>
              </a:prstGeom>
              <a:blipFill>
                <a:blip r:embed="rId8"/>
                <a:stretch>
                  <a:fillRect/>
                </a:stretch>
              </a:blipFill>
            </p:spPr>
            <p:txBody>
              <a:bodyPr/>
              <a:lstStyle/>
              <a:p>
                <a:r>
                  <a:rPr lang="zh-CN" altLang="en-US">
                    <a:noFill/>
                  </a:rPr>
                  <a:t> </a:t>
                </a:r>
              </a:p>
            </p:txBody>
          </p:sp>
        </mc:Fallback>
      </mc:AlternateContent>
      <p:sp>
        <p:nvSpPr>
          <p:cNvPr id="4" name="矩形 3"/>
          <p:cNvSpPr/>
          <p:nvPr/>
        </p:nvSpPr>
        <p:spPr>
          <a:xfrm>
            <a:off x="1273534" y="4133841"/>
            <a:ext cx="9644931" cy="588944"/>
          </a:xfrm>
          <a:prstGeom prst="rect">
            <a:avLst/>
          </a:prstGeom>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策略：多生产</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Y</a:t>
            </a: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产品</a:t>
            </a:r>
            <a:r>
              <a:rPr lang="zh-CN" altLang="en-US" sz="2400" dirty="0">
                <a:latin typeface="FZLanTingHeiS-R-GB" panose="02000000000000000000" pitchFamily="2" charset="-122"/>
                <a:ea typeface="FZLanTingHeiS-R-GB" panose="02000000000000000000" pitchFamily="2" charset="-122"/>
                <a:cs typeface="Microsoft YaHei" charset="-122"/>
              </a:rPr>
              <a:t>，减少</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X</a:t>
            </a: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产品</a:t>
            </a:r>
            <a:r>
              <a:rPr lang="zh-CN" altLang="en-US" sz="2400" dirty="0">
                <a:latin typeface="FZLanTingHeiS-R-GB" panose="02000000000000000000" pitchFamily="2" charset="-122"/>
                <a:ea typeface="FZLanTingHeiS-R-GB" panose="02000000000000000000" pitchFamily="2" charset="-122"/>
                <a:cs typeface="Microsoft YaHei" charset="-122"/>
              </a:rPr>
              <a:t>的生产。 </a:t>
            </a:r>
          </a:p>
        </p:txBody>
      </p:sp>
    </p:spTree>
    <p:extLst>
      <p:ext uri="{BB962C8B-B14F-4D97-AF65-F5344CB8AC3E}">
        <p14:creationId xmlns:p14="http://schemas.microsoft.com/office/powerpoint/2010/main" val="16100111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53287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三、产品产量最佳组合原则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17216" y="2062164"/>
                <a:ext cx="3340384" cy="1906869"/>
              </a:xfrm>
              <a:prstGeom prst="rect">
                <a:avLst/>
              </a:prstGeom>
              <a:noFill/>
            </p:spPr>
            <p:txBody>
              <a:bodyPr wrap="square" lIns="0" tIns="0" rIns="0" bIns="0" rtlCol="0">
                <a:spAutoFit/>
              </a:bodyPr>
              <a:lstStyle/>
              <a:p>
                <a:endParaRPr kumimoji="1" lang="en-US" altLang="zh-CN" sz="3200" dirty="0">
                  <a:latin typeface="FZLanTingHeiS-R-GB" panose="02000000000000000000" pitchFamily="2" charset="-122"/>
                  <a:ea typeface="FZLanTingHeiS-R-GB" panose="02000000000000000000" pitchFamily="2" charset="-122"/>
                  <a:cs typeface="Microsoft YaHei" charset="-122"/>
                </a:endParaRPr>
              </a:p>
              <a:p>
                <a:pPr/>
                <a14:m>
                  <m:oMathPara xmlns:m="http://schemas.openxmlformats.org/officeDocument/2006/math">
                    <m:oMathParaPr>
                      <m:jc m:val="centerGroup"/>
                    </m:oMathParaPr>
                    <m:oMath xmlns:m="http://schemas.openxmlformats.org/officeDocument/2006/math">
                      <m:f>
                        <m:fPr>
                          <m:ctrlPr>
                            <a:rPr kumimoji="1" lang="mr-IN" altLang="zh-CN" sz="3200" i="1" smtClean="0">
                              <a:latin typeface="Cambria Math" panose="02040503050406030204" pitchFamily="18" charset="0"/>
                              <a:ea typeface="Microsoft YaHei" charset="-122"/>
                              <a:cs typeface="Microsoft YaHei" charset="-122"/>
                            </a:rPr>
                          </m:ctrlPr>
                        </m:fPr>
                        <m:num>
                          <m:r>
                            <a:rPr kumimoji="1" lang="en-US" altLang="zh-CN" sz="3200" smtClean="0">
                              <a:latin typeface="Cambria Math" charset="0"/>
                              <a:ea typeface="Microsoft YaHei" charset="-122"/>
                              <a:cs typeface="Microsoft YaHei" charset="-122"/>
                            </a:rPr>
                            <m:t>𝑀𝐶</m:t>
                          </m:r>
                          <m:r>
                            <a:rPr kumimoji="1" lang="en-US" altLang="zh-CN" sz="3200" baseline="-25000" smtClean="0">
                              <a:latin typeface="Cambria Math" charset="0"/>
                              <a:ea typeface="Microsoft YaHei" charset="-122"/>
                              <a:cs typeface="Microsoft YaHei" charset="-122"/>
                            </a:rPr>
                            <m:t>𝑋</m:t>
                          </m:r>
                        </m:num>
                        <m:den>
                          <m:r>
                            <a:rPr kumimoji="1" lang="en-US" altLang="zh-CN" sz="3200" smtClean="0">
                              <a:latin typeface="Cambria Math" charset="0"/>
                              <a:ea typeface="Microsoft YaHei" charset="-122"/>
                              <a:cs typeface="Microsoft YaHei" charset="-122"/>
                            </a:rPr>
                            <m:t>𝑃</m:t>
                          </m:r>
                          <m:r>
                            <a:rPr kumimoji="1" lang="en-US" altLang="zh-CN" sz="3200" baseline="-25000" smtClean="0">
                              <a:latin typeface="Cambria Math" charset="0"/>
                              <a:ea typeface="Microsoft YaHei" charset="-122"/>
                              <a:cs typeface="Microsoft YaHei" charset="-122"/>
                            </a:rPr>
                            <m:t>𝑋</m:t>
                          </m:r>
                        </m:den>
                      </m:f>
                      <m:r>
                        <a:rPr kumimoji="1" lang="zh-CN" altLang="en-US" sz="3200" smtClean="0">
                          <a:latin typeface="Cambria Math" charset="0"/>
                          <a:ea typeface="Microsoft YaHei" charset="-122"/>
                          <a:cs typeface="Microsoft YaHei" charset="-122"/>
                        </a:rPr>
                        <m:t>＞</m:t>
                      </m:r>
                      <m:f>
                        <m:fPr>
                          <m:ctrlPr>
                            <a:rPr kumimoji="1" lang="mr-IN" altLang="zh-CN" sz="3200" i="1">
                              <a:latin typeface="Cambria Math" panose="02040503050406030204" pitchFamily="18" charset="0"/>
                              <a:ea typeface="Microsoft YaHei" charset="-122"/>
                              <a:cs typeface="Microsoft YaHei" charset="-122"/>
                            </a:rPr>
                          </m:ctrlPr>
                        </m:fPr>
                        <m:num>
                          <m:r>
                            <a:rPr kumimoji="1" lang="en-US" altLang="zh-CN" sz="3200">
                              <a:latin typeface="Cambria Math" charset="0"/>
                              <a:ea typeface="Microsoft YaHei" charset="-122"/>
                              <a:cs typeface="Microsoft YaHei" charset="-122"/>
                            </a:rPr>
                            <m:t>𝑀𝐶</m:t>
                          </m:r>
                          <m:r>
                            <a:rPr kumimoji="1" lang="en-US" altLang="zh-CN" sz="3200" baseline="-25000" smtClean="0">
                              <a:latin typeface="Cambria Math" charset="0"/>
                              <a:ea typeface="Microsoft YaHei" charset="-122"/>
                              <a:cs typeface="Microsoft YaHei" charset="-122"/>
                            </a:rPr>
                            <m:t>𝑌</m:t>
                          </m:r>
                        </m:num>
                        <m:den>
                          <m:r>
                            <a:rPr kumimoji="1" lang="en-US" altLang="zh-CN" sz="3200">
                              <a:latin typeface="Cambria Math" charset="0"/>
                              <a:ea typeface="Microsoft YaHei" charset="-122"/>
                              <a:cs typeface="Microsoft YaHei" charset="-122"/>
                            </a:rPr>
                            <m:t>𝑃</m:t>
                          </m:r>
                          <m:r>
                            <a:rPr kumimoji="1" lang="en-US" altLang="zh-CN" sz="3200" baseline="-25000" smtClean="0">
                              <a:latin typeface="Cambria Math" charset="0"/>
                              <a:ea typeface="Microsoft YaHei" charset="-122"/>
                              <a:cs typeface="Microsoft YaHei" charset="-122"/>
                            </a:rPr>
                            <m:t>𝑌</m:t>
                          </m:r>
                        </m:den>
                      </m:f>
                    </m:oMath>
                  </m:oMathPara>
                </a14:m>
                <a:endParaRPr kumimoji="1" lang="en-US" altLang="zh-CN" sz="3200" dirty="0">
                  <a:latin typeface="FZLanTingHeiS-R-GB" panose="02000000000000000000" pitchFamily="2" charset="-122"/>
                  <a:ea typeface="FZLanTingHeiS-R-GB" panose="02000000000000000000" pitchFamily="2" charset="-122"/>
                  <a:cs typeface="Microsoft YaHei" charset="-122"/>
                </a:endParaRPr>
              </a:p>
              <a:p>
                <a:endParaRPr kumimoji="1" lang="zh-CN" altLang="en-US" sz="32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17216" y="2062164"/>
                <a:ext cx="3340384" cy="1906869"/>
              </a:xfrm>
              <a:prstGeom prst="rect">
                <a:avLst/>
              </a:prstGeom>
              <a:blipFill>
                <a:blip r:embed="rId8"/>
                <a:stretch>
                  <a:fillRect/>
                </a:stretch>
              </a:blipFill>
            </p:spPr>
            <p:txBody>
              <a:bodyPr/>
              <a:lstStyle/>
              <a:p>
                <a:r>
                  <a:rPr lang="zh-CN" altLang="en-US">
                    <a:noFill/>
                  </a:rPr>
                  <a:t> </a:t>
                </a:r>
              </a:p>
            </p:txBody>
          </p:sp>
        </mc:Fallback>
      </mc:AlternateContent>
      <p:sp>
        <p:nvSpPr>
          <p:cNvPr id="4" name="矩形 3"/>
          <p:cNvSpPr/>
          <p:nvPr/>
        </p:nvSpPr>
        <p:spPr>
          <a:xfrm>
            <a:off x="1273534" y="4133841"/>
            <a:ext cx="9644931" cy="588944"/>
          </a:xfrm>
          <a:prstGeom prst="rect">
            <a:avLst/>
          </a:prstGeom>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策略：多生产</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产品，减少</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产品的生产。 </a:t>
            </a:r>
          </a:p>
        </p:txBody>
      </p:sp>
    </p:spTree>
    <p:extLst>
      <p:ext uri="{BB962C8B-B14F-4D97-AF65-F5344CB8AC3E}">
        <p14:creationId xmlns:p14="http://schemas.microsoft.com/office/powerpoint/2010/main" val="332015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417C564-9878-A44B-9A06-B24279ACCCBD}"/>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27988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7.3.3</a:t>
            </a:r>
            <a:r>
              <a:rPr lang="zh-CN" altLang="en-US" sz="2800" dirty="0">
                <a:latin typeface="FZLanTingHeiS-R-GB" panose="02000000000000000000" pitchFamily="2" charset="-122"/>
                <a:ea typeface="FZLanTingHeiS-R-GB" panose="02000000000000000000" pitchFamily="2" charset="-122"/>
                <a:cs typeface="Microsoft YaHei" charset="-122"/>
              </a:rPr>
              <a:t> 产品产量的最佳组合确定</a:t>
            </a:r>
          </a:p>
        </p:txBody>
      </p:sp>
      <p:sp>
        <p:nvSpPr>
          <p:cNvPr id="17" name="圆角矩形 16"/>
          <p:cNvSpPr/>
          <p:nvPr/>
        </p:nvSpPr>
        <p:spPr>
          <a:xfrm>
            <a:off x="334127" y="1291659"/>
            <a:ext cx="53287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三、产品产量最佳组合原则 </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p:cNvSpPr txBox="1"/>
              <p:nvPr/>
            </p:nvSpPr>
            <p:spPr>
              <a:xfrm>
                <a:off x="317216" y="2062164"/>
                <a:ext cx="3340384" cy="1906869"/>
              </a:xfrm>
              <a:prstGeom prst="rect">
                <a:avLst/>
              </a:prstGeom>
              <a:noFill/>
            </p:spPr>
            <p:txBody>
              <a:bodyPr wrap="square" lIns="0" tIns="0" rIns="0" bIns="0" rtlCol="0">
                <a:spAutoFit/>
              </a:bodyPr>
              <a:lstStyle/>
              <a:p>
                <a:endParaRPr kumimoji="1" lang="en-US" altLang="zh-CN" sz="3200" dirty="0">
                  <a:latin typeface="FZLanTingHeiS-R-GB" panose="02000000000000000000" pitchFamily="2" charset="-122"/>
                  <a:ea typeface="FZLanTingHeiS-R-GB" panose="02000000000000000000" pitchFamily="2" charset="-122"/>
                  <a:cs typeface="Microsoft YaHei" charset="-122"/>
                </a:endParaRPr>
              </a:p>
              <a:p>
                <a:pPr/>
                <a14:m>
                  <m:oMathPara xmlns:m="http://schemas.openxmlformats.org/officeDocument/2006/math">
                    <m:oMathParaPr>
                      <m:jc m:val="centerGroup"/>
                    </m:oMathParaPr>
                    <m:oMath xmlns:m="http://schemas.openxmlformats.org/officeDocument/2006/math">
                      <m:f>
                        <m:fPr>
                          <m:ctrlPr>
                            <a:rPr kumimoji="1" lang="mr-IN" altLang="zh-CN" sz="3200" i="1" smtClean="0">
                              <a:latin typeface="Cambria Math" panose="02040503050406030204" pitchFamily="18" charset="0"/>
                              <a:ea typeface="Microsoft YaHei" charset="-122"/>
                              <a:cs typeface="Microsoft YaHei" charset="-122"/>
                            </a:rPr>
                          </m:ctrlPr>
                        </m:fPr>
                        <m:num>
                          <m:r>
                            <a:rPr kumimoji="1" lang="en-US" altLang="zh-CN" sz="3200" smtClean="0">
                              <a:latin typeface="Cambria Math" charset="0"/>
                              <a:ea typeface="Microsoft YaHei" charset="-122"/>
                              <a:cs typeface="Microsoft YaHei" charset="-122"/>
                            </a:rPr>
                            <m:t>𝑀𝐶</m:t>
                          </m:r>
                          <m:r>
                            <a:rPr kumimoji="1" lang="en-US" altLang="zh-CN" sz="3200" baseline="-25000" smtClean="0">
                              <a:latin typeface="Cambria Math" charset="0"/>
                              <a:ea typeface="Microsoft YaHei" charset="-122"/>
                              <a:cs typeface="Microsoft YaHei" charset="-122"/>
                            </a:rPr>
                            <m:t>𝑋</m:t>
                          </m:r>
                        </m:num>
                        <m:den>
                          <m:r>
                            <a:rPr kumimoji="1" lang="en-US" altLang="zh-CN" sz="3200" smtClean="0">
                              <a:latin typeface="Cambria Math" charset="0"/>
                              <a:ea typeface="Microsoft YaHei" charset="-122"/>
                              <a:cs typeface="Microsoft YaHei" charset="-122"/>
                            </a:rPr>
                            <m:t>𝑃</m:t>
                          </m:r>
                          <m:r>
                            <a:rPr kumimoji="1" lang="en-US" altLang="zh-CN" sz="3200" baseline="-25000" smtClean="0">
                              <a:latin typeface="Cambria Math" charset="0"/>
                              <a:ea typeface="Microsoft YaHei" charset="-122"/>
                              <a:cs typeface="Microsoft YaHei" charset="-122"/>
                            </a:rPr>
                            <m:t>𝑋</m:t>
                          </m:r>
                        </m:den>
                      </m:f>
                      <m:r>
                        <a:rPr kumimoji="1" lang="zh-CN" altLang="en-US" sz="3200" smtClean="0">
                          <a:latin typeface="Cambria Math" charset="0"/>
                          <a:ea typeface="Microsoft YaHei" charset="-122"/>
                          <a:cs typeface="Microsoft YaHei" charset="-122"/>
                        </a:rPr>
                        <m:t>＜</m:t>
                      </m:r>
                      <m:f>
                        <m:fPr>
                          <m:ctrlPr>
                            <a:rPr kumimoji="1" lang="mr-IN" altLang="zh-CN" sz="3200" i="1">
                              <a:latin typeface="Cambria Math" panose="02040503050406030204" pitchFamily="18" charset="0"/>
                              <a:ea typeface="Microsoft YaHei" charset="-122"/>
                              <a:cs typeface="Microsoft YaHei" charset="-122"/>
                            </a:rPr>
                          </m:ctrlPr>
                        </m:fPr>
                        <m:num>
                          <m:r>
                            <a:rPr kumimoji="1" lang="en-US" altLang="zh-CN" sz="3200">
                              <a:latin typeface="Cambria Math" charset="0"/>
                              <a:ea typeface="Microsoft YaHei" charset="-122"/>
                              <a:cs typeface="Microsoft YaHei" charset="-122"/>
                            </a:rPr>
                            <m:t>𝑀𝐶</m:t>
                          </m:r>
                          <m:r>
                            <a:rPr kumimoji="1" lang="en-US" altLang="zh-CN" sz="3200" baseline="-25000" smtClean="0">
                              <a:latin typeface="Cambria Math" charset="0"/>
                              <a:ea typeface="Microsoft YaHei" charset="-122"/>
                              <a:cs typeface="Microsoft YaHei" charset="-122"/>
                            </a:rPr>
                            <m:t>𝑌</m:t>
                          </m:r>
                        </m:num>
                        <m:den>
                          <m:r>
                            <a:rPr kumimoji="1" lang="en-US" altLang="zh-CN" sz="3200">
                              <a:latin typeface="Cambria Math" charset="0"/>
                              <a:ea typeface="Microsoft YaHei" charset="-122"/>
                              <a:cs typeface="Microsoft YaHei" charset="-122"/>
                            </a:rPr>
                            <m:t>𝑃</m:t>
                          </m:r>
                          <m:r>
                            <a:rPr kumimoji="1" lang="en-US" altLang="zh-CN" sz="3200" baseline="-25000" smtClean="0">
                              <a:latin typeface="Cambria Math" charset="0"/>
                              <a:ea typeface="Microsoft YaHei" charset="-122"/>
                              <a:cs typeface="Microsoft YaHei" charset="-122"/>
                            </a:rPr>
                            <m:t>𝑌</m:t>
                          </m:r>
                        </m:den>
                      </m:f>
                    </m:oMath>
                  </m:oMathPara>
                </a14:m>
                <a:endParaRPr kumimoji="1" lang="en-US" altLang="zh-CN" sz="3200" dirty="0">
                  <a:latin typeface="FZLanTingHeiS-R-GB" panose="02000000000000000000" pitchFamily="2" charset="-122"/>
                  <a:ea typeface="FZLanTingHeiS-R-GB" panose="02000000000000000000" pitchFamily="2" charset="-122"/>
                  <a:cs typeface="Microsoft YaHei" charset="-122"/>
                </a:endParaRPr>
              </a:p>
              <a:p>
                <a:endParaRPr kumimoji="1" lang="zh-CN" altLang="en-US" sz="32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17216" y="2062164"/>
                <a:ext cx="3340384" cy="1906869"/>
              </a:xfrm>
              <a:prstGeom prst="rect">
                <a:avLst/>
              </a:prstGeom>
              <a:blipFill>
                <a:blip r:embed="rId8"/>
                <a:stretch>
                  <a:fillRect/>
                </a:stretch>
              </a:blipFill>
            </p:spPr>
            <p:txBody>
              <a:bodyPr/>
              <a:lstStyle/>
              <a:p>
                <a:r>
                  <a:rPr lang="zh-CN" altLang="en-US">
                    <a:noFill/>
                  </a:rPr>
                  <a:t> </a:t>
                </a:r>
              </a:p>
            </p:txBody>
          </p:sp>
        </mc:Fallback>
      </mc:AlternateContent>
      <p:sp>
        <p:nvSpPr>
          <p:cNvPr id="4" name="矩形 3"/>
          <p:cNvSpPr/>
          <p:nvPr/>
        </p:nvSpPr>
        <p:spPr>
          <a:xfrm>
            <a:off x="1273534" y="4133841"/>
            <a:ext cx="9644931" cy="588944"/>
          </a:xfrm>
          <a:prstGeom prst="rect">
            <a:avLst/>
          </a:prstGeom>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策略：多生产</a:t>
            </a:r>
            <a:r>
              <a:rPr lang="en-US" altLang="zh-CN" sz="2400" dirty="0">
                <a:latin typeface="FZLanTingHeiS-R-GB" panose="02000000000000000000" pitchFamily="2" charset="-122"/>
                <a:ea typeface="FZLanTingHeiS-R-GB" panose="02000000000000000000" pitchFamily="2" charset="-122"/>
                <a:cs typeface="Microsoft YaHei" charset="-122"/>
              </a:rPr>
              <a:t>X</a:t>
            </a:r>
            <a:r>
              <a:rPr lang="zh-CN" altLang="en-US" sz="2400" dirty="0">
                <a:latin typeface="FZLanTingHeiS-R-GB" panose="02000000000000000000" pitchFamily="2" charset="-122"/>
                <a:ea typeface="FZLanTingHeiS-R-GB" panose="02000000000000000000" pitchFamily="2" charset="-122"/>
                <a:cs typeface="Microsoft YaHei" charset="-122"/>
              </a:rPr>
              <a:t>产品，减少</a:t>
            </a:r>
            <a:r>
              <a:rPr lang="en-US" altLang="zh-CN" sz="2400" dirty="0">
                <a:latin typeface="FZLanTingHeiS-R-GB" panose="02000000000000000000" pitchFamily="2" charset="-122"/>
                <a:ea typeface="FZLanTingHeiS-R-GB" panose="02000000000000000000" pitchFamily="2" charset="-122"/>
                <a:cs typeface="Microsoft YaHei" charset="-122"/>
              </a:rPr>
              <a:t>Y</a:t>
            </a:r>
            <a:r>
              <a:rPr lang="zh-CN" altLang="en-US" sz="2400" dirty="0">
                <a:latin typeface="FZLanTingHeiS-R-GB" panose="02000000000000000000" pitchFamily="2" charset="-122"/>
                <a:ea typeface="FZLanTingHeiS-R-GB" panose="02000000000000000000" pitchFamily="2" charset="-122"/>
                <a:cs typeface="Microsoft YaHei" charset="-122"/>
              </a:rPr>
              <a:t>产品的生产。 </a:t>
            </a:r>
          </a:p>
        </p:txBody>
      </p:sp>
    </p:spTree>
    <p:extLst>
      <p:ext uri="{BB962C8B-B14F-4D97-AF65-F5344CB8AC3E}">
        <p14:creationId xmlns:p14="http://schemas.microsoft.com/office/powerpoint/2010/main" val="20169200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290330" y="3036277"/>
            <a:ext cx="3611340" cy="7854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800" dirty="0">
                <a:latin typeface="FZLanTingHeiS-R-GB" panose="02000000000000000000" pitchFamily="2" charset="-122"/>
                <a:ea typeface="FZLanTingHeiS-R-GB" panose="02000000000000000000" pitchFamily="2" charset="-122"/>
                <a:cs typeface="Microsoft YaHei" charset="-122"/>
              </a:rPr>
              <a:t>来个总结（精讲</a:t>
            </a:r>
            <a:r>
              <a:rPr kumimoji="1" lang="en-US" altLang="zh-CN" sz="2800" dirty="0">
                <a:latin typeface="FZLanTingHeiS-R-GB" panose="02000000000000000000" pitchFamily="2" charset="-122"/>
                <a:ea typeface="FZLanTingHeiS-R-GB" panose="02000000000000000000" pitchFamily="2" charset="-122"/>
                <a:cs typeface="Microsoft YaHei" charset="-122"/>
              </a:rPr>
              <a:t>9</a:t>
            </a:r>
            <a:r>
              <a:rPr kumimoji="1" lang="zh-CN" altLang="en-US" sz="2800" dirty="0">
                <a:latin typeface="FZLanTingHeiS-R-GB" panose="02000000000000000000" pitchFamily="2" charset="-122"/>
                <a:ea typeface="FZLanTingHeiS-R-GB" panose="02000000000000000000" pitchFamily="2" charset="-122"/>
                <a:cs typeface="Microsoft YaHei" charset="-122"/>
              </a:rPr>
              <a:t>）</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158696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617149" y="288758"/>
            <a:ext cx="10863652" cy="2899512"/>
          </a:xfrm>
          <a:prstGeom prst="rect">
            <a:avLst/>
          </a:prstGeom>
          <a:noFill/>
        </p:spPr>
        <p:txBody>
          <a:bodyPr wrap="square" rtlCol="0">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第三章  消费者效用分析</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消费者均衡：无差异曲线（边际替代率）；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消费者预算线（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题目类型：给定总效用函数，给出消费者预算、</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商品的价格，求消费者均衡时两种商品的数量。</a:t>
            </a:r>
          </a:p>
        </p:txBody>
      </p:sp>
    </p:spTree>
    <p:extLst>
      <p:ext uri="{BB962C8B-B14F-4D97-AF65-F5344CB8AC3E}">
        <p14:creationId xmlns:p14="http://schemas.microsoft.com/office/powerpoint/2010/main" val="1126703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617149" y="288758"/>
            <a:ext cx="10863652" cy="2899512"/>
          </a:xfrm>
          <a:prstGeom prst="rect">
            <a:avLst/>
          </a:prstGeom>
          <a:noFill/>
        </p:spPr>
        <p:txBody>
          <a:bodyPr wrap="square" rtlCol="0">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第三章  消费者效用分析</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消费者均衡：无差异曲线（边际替代率）；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消费者预算线（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题目类型：给定总效用函数，给出消费者预算、</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商品的价格，求消费者均衡时两种商品的数量。</a:t>
            </a:r>
          </a:p>
        </p:txBody>
      </p:sp>
      <mc:AlternateContent xmlns:mc="http://schemas.openxmlformats.org/markup-compatibility/2006" xmlns:a14="http://schemas.microsoft.com/office/drawing/2010/main">
        <mc:Choice Requires="a14">
          <p:sp>
            <p:nvSpPr>
              <p:cNvPr id="7" name="矩形 6"/>
              <p:cNvSpPr/>
              <p:nvPr/>
            </p:nvSpPr>
            <p:spPr>
              <a:xfrm>
                <a:off x="1200276" y="3495377"/>
                <a:ext cx="4588043" cy="1576778"/>
              </a:xfrm>
              <a:prstGeom prst="rect">
                <a:avLst/>
              </a:prstGeom>
              <a:ln>
                <a:solidFill>
                  <a:schemeClr val="accent1"/>
                </a:solidFill>
              </a:ln>
            </p:spPr>
            <p:txBody>
              <a:bodyPr wrap="square">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 </a:t>
                </a:r>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消费者均衡条件：</a:t>
                </a:r>
                <a:endParaRPr kumimoji="1" lang="en-US" altLang="zh-CN" sz="28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14:m>
                  <m:oMath xmlns:m="http://schemas.openxmlformats.org/officeDocument/2006/math">
                    <m:r>
                      <a:rPr kumimoji="1" lang="zh-CN" altLang="en-US" sz="2800" smtClean="0">
                        <a:solidFill>
                          <a:srgbClr val="C00000"/>
                        </a:solidFill>
                        <a:latin typeface="Cambria Math" charset="0"/>
                        <a:ea typeface="Microsoft YaHei" charset="-122"/>
                        <a:cs typeface="Microsoft YaHei" charset="-122"/>
                      </a:rPr>
                      <m:t>               </m:t>
                    </m:r>
                    <m:f>
                      <m:fPr>
                        <m:ctrlPr>
                          <a:rPr kumimoji="1" lang="mr-IN" altLang="zh-CN" sz="2800" i="1" smtClean="0">
                            <a:solidFill>
                              <a:srgbClr val="C00000"/>
                            </a:solidFill>
                            <a:latin typeface="Cambria Math" panose="02040503050406030204" pitchFamily="18" charset="0"/>
                            <a:ea typeface="Microsoft YaHei" charset="-122"/>
                            <a:cs typeface="Microsoft YaHei" charset="-122"/>
                          </a:rPr>
                        </m:ctrlPr>
                      </m:fPr>
                      <m:num>
                        <m:r>
                          <a:rPr kumimoji="1" lang="en-US" altLang="zh-CN" sz="2800" smtClean="0">
                            <a:solidFill>
                              <a:srgbClr val="C00000"/>
                            </a:solidFill>
                            <a:latin typeface="Cambria Math" charset="0"/>
                            <a:ea typeface="Microsoft YaHei" charset="-122"/>
                            <a:cs typeface="Microsoft YaHei" charset="-122"/>
                          </a:rPr>
                          <m:t>𝑀𝑈</m:t>
                        </m:r>
                        <m:r>
                          <a:rPr kumimoji="1" lang="en-US" altLang="zh-CN" sz="2800" baseline="-25000" smtClean="0">
                            <a:solidFill>
                              <a:srgbClr val="C00000"/>
                            </a:solidFill>
                            <a:latin typeface="Cambria Math" charset="0"/>
                            <a:ea typeface="Microsoft YaHei" charset="-122"/>
                            <a:cs typeface="Microsoft YaHei" charset="-122"/>
                          </a:rPr>
                          <m:t>𝑋</m:t>
                        </m:r>
                      </m:num>
                      <m:den>
                        <m:r>
                          <a:rPr kumimoji="1" lang="en-US" altLang="zh-CN" sz="2800" smtClean="0">
                            <a:solidFill>
                              <a:srgbClr val="C00000"/>
                            </a:solidFill>
                            <a:latin typeface="Cambria Math" charset="0"/>
                            <a:ea typeface="Microsoft YaHei" charset="-122"/>
                            <a:cs typeface="Microsoft YaHei" charset="-122"/>
                          </a:rPr>
                          <m:t>𝑃</m:t>
                        </m:r>
                        <m:r>
                          <a:rPr kumimoji="1" lang="en-US" altLang="zh-CN" sz="2800" baseline="-25000" smtClean="0">
                            <a:solidFill>
                              <a:srgbClr val="C00000"/>
                            </a:solidFill>
                            <a:latin typeface="Cambria Math" charset="0"/>
                            <a:ea typeface="Microsoft YaHei" charset="-122"/>
                            <a:cs typeface="Microsoft YaHei" charset="-122"/>
                          </a:rPr>
                          <m:t>𝑋</m:t>
                        </m:r>
                      </m:den>
                    </m:f>
                  </m:oMath>
                </a14:m>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en-US" altLang="zh-CN" sz="28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mr-IN" altLang="zh-CN" sz="28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a:solidFill>
                              <a:srgbClr val="C00000"/>
                            </a:solidFill>
                            <a:latin typeface="Cambria Math" panose="02040503050406030204" pitchFamily="18" charset="0"/>
                            <a:ea typeface="Microsoft YaHei" charset="-122"/>
                            <a:cs typeface="Microsoft YaHei" charset="-122"/>
                          </a:rPr>
                        </m:ctrlPr>
                      </m:fPr>
                      <m:num>
                        <m:r>
                          <a:rPr kumimoji="1" lang="en-US" altLang="zh-CN" sz="2800">
                            <a:solidFill>
                              <a:srgbClr val="C00000"/>
                            </a:solidFill>
                            <a:latin typeface="Cambria Math" charset="0"/>
                            <a:ea typeface="Microsoft YaHei" charset="-122"/>
                            <a:cs typeface="Microsoft YaHei" charset="-122"/>
                          </a:rPr>
                          <m:t>𝑀𝑈</m:t>
                        </m:r>
                        <m:r>
                          <a:rPr kumimoji="1" lang="en-US" altLang="zh-CN" sz="2800" baseline="-25000" smtClean="0">
                            <a:solidFill>
                              <a:srgbClr val="C00000"/>
                            </a:solidFill>
                            <a:latin typeface="Cambria Math" charset="0"/>
                            <a:ea typeface="Microsoft YaHei" charset="-122"/>
                            <a:cs typeface="Microsoft YaHei" charset="-122"/>
                          </a:rPr>
                          <m:t>𝑌</m:t>
                        </m:r>
                      </m:num>
                      <m:den>
                        <m:r>
                          <a:rPr kumimoji="1" lang="en-US" altLang="zh-CN" sz="2800">
                            <a:solidFill>
                              <a:srgbClr val="C00000"/>
                            </a:solidFill>
                            <a:latin typeface="Cambria Math" charset="0"/>
                            <a:ea typeface="Microsoft YaHei" charset="-122"/>
                            <a:cs typeface="Microsoft YaHei" charset="-122"/>
                          </a:rPr>
                          <m:t>𝑃</m:t>
                        </m:r>
                        <m:r>
                          <a:rPr kumimoji="1" lang="en-US" altLang="zh-CN" sz="2800" baseline="-25000" smtClean="0">
                            <a:solidFill>
                              <a:srgbClr val="C00000"/>
                            </a:solidFill>
                            <a:latin typeface="Cambria Math" charset="0"/>
                            <a:ea typeface="Microsoft YaHei" charset="-122"/>
                            <a:cs typeface="Microsoft YaHei" charset="-122"/>
                          </a:rPr>
                          <m:t>𝑌</m:t>
                        </m:r>
                      </m:den>
                    </m:f>
                  </m:oMath>
                </a14:m>
                <a:endParaRPr kumimoji="1" lang="en-US" altLang="zh-CN" sz="28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200276" y="3495377"/>
                <a:ext cx="4588043" cy="1576778"/>
              </a:xfrm>
              <a:prstGeom prst="rect">
                <a:avLst/>
              </a:prstGeom>
              <a:blipFill>
                <a:blip r:embed="rId3"/>
                <a:stretch>
                  <a:fillRect l="-1928" b="-5556"/>
                </a:stretch>
              </a:blipFill>
              <a:ln>
                <a:solidFill>
                  <a:schemeClr val="accent1"/>
                </a:solid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C5B2D4E-233C-9546-B1F9-31BAAB71A268}"/>
              </a:ext>
            </a:extLst>
          </p:cNvPr>
          <p:cNvSpPr/>
          <p:nvPr/>
        </p:nvSpPr>
        <p:spPr>
          <a:xfrm>
            <a:off x="6403683" y="3706921"/>
            <a:ext cx="4450584" cy="113505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如果不相等时，如何调整？</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谁大多买谁。</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5189074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617149" y="288758"/>
            <a:ext cx="10863652" cy="2899512"/>
          </a:xfrm>
          <a:prstGeom prst="rect">
            <a:avLst/>
          </a:prstGeom>
          <a:noFill/>
        </p:spPr>
        <p:txBody>
          <a:bodyPr wrap="square" rtlCol="0">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第三章  消费者效用分析</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消费者均衡：无差异曲线（边际替代率）；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消费者预算线（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题目类型：给定总效用函数，给出消费者预算、</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商品的价格，求消费者均衡时两种商品的数量。</a:t>
            </a:r>
          </a:p>
        </p:txBody>
      </p:sp>
      <mc:AlternateContent xmlns:mc="http://schemas.openxmlformats.org/markup-compatibility/2006" xmlns:a14="http://schemas.microsoft.com/office/drawing/2010/main">
        <mc:Choice Requires="a14">
          <p:sp>
            <p:nvSpPr>
              <p:cNvPr id="7" name="矩形 6"/>
              <p:cNvSpPr/>
              <p:nvPr/>
            </p:nvSpPr>
            <p:spPr>
              <a:xfrm>
                <a:off x="1200276" y="3495377"/>
                <a:ext cx="4588043" cy="1576778"/>
              </a:xfrm>
              <a:prstGeom prst="rect">
                <a:avLst/>
              </a:prstGeom>
              <a:ln>
                <a:solidFill>
                  <a:schemeClr val="accent1"/>
                </a:solidFill>
              </a:ln>
            </p:spPr>
            <p:txBody>
              <a:bodyPr wrap="square">
                <a:spAutoFit/>
              </a:bodyPr>
              <a:lstStyle/>
              <a:p>
                <a:pPr>
                  <a:lnSpc>
                    <a:spcPct val="150000"/>
                  </a:lnSpc>
                </a:pPr>
                <a:r>
                  <a:rPr kumimoji="1" lang="zh-CN" altLang="en-US" sz="2800" dirty="0">
                    <a:latin typeface="FZLanTingHeiS-R-GB" panose="02000000000000000000" pitchFamily="2" charset="-122"/>
                    <a:ea typeface="FZLanTingHeiS-R-GB" panose="02000000000000000000" pitchFamily="2" charset="-122"/>
                    <a:cs typeface="Microsoft YaHei" charset="-122"/>
                  </a:rPr>
                  <a:t> </a:t>
                </a:r>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消费者均衡条件：</a:t>
                </a:r>
                <a:endParaRPr kumimoji="1" lang="en-US" altLang="zh-CN" sz="28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14:m>
                  <m:oMath xmlns:m="http://schemas.openxmlformats.org/officeDocument/2006/math">
                    <m:r>
                      <a:rPr kumimoji="1" lang="zh-CN" altLang="en-US" sz="2800" smtClean="0">
                        <a:solidFill>
                          <a:srgbClr val="C00000"/>
                        </a:solidFill>
                        <a:latin typeface="Cambria Math" charset="0"/>
                        <a:ea typeface="Microsoft YaHei" charset="-122"/>
                        <a:cs typeface="Microsoft YaHei" charset="-122"/>
                      </a:rPr>
                      <m:t>               </m:t>
                    </m:r>
                    <m:f>
                      <m:fPr>
                        <m:ctrlPr>
                          <a:rPr kumimoji="1" lang="mr-IN" altLang="zh-CN" sz="2800" i="1" smtClean="0">
                            <a:solidFill>
                              <a:srgbClr val="C00000"/>
                            </a:solidFill>
                            <a:latin typeface="Cambria Math" panose="02040503050406030204" pitchFamily="18" charset="0"/>
                            <a:ea typeface="Microsoft YaHei" charset="-122"/>
                            <a:cs typeface="Microsoft YaHei" charset="-122"/>
                          </a:rPr>
                        </m:ctrlPr>
                      </m:fPr>
                      <m:num>
                        <m:r>
                          <a:rPr kumimoji="1" lang="en-US" altLang="zh-CN" sz="2800" smtClean="0">
                            <a:solidFill>
                              <a:srgbClr val="C00000"/>
                            </a:solidFill>
                            <a:latin typeface="Cambria Math" charset="0"/>
                            <a:ea typeface="Microsoft YaHei" charset="-122"/>
                            <a:cs typeface="Microsoft YaHei" charset="-122"/>
                          </a:rPr>
                          <m:t>𝑀𝑈</m:t>
                        </m:r>
                        <m:r>
                          <a:rPr kumimoji="1" lang="en-US" altLang="zh-CN" sz="2800" baseline="-25000" smtClean="0">
                            <a:solidFill>
                              <a:srgbClr val="C00000"/>
                            </a:solidFill>
                            <a:latin typeface="Cambria Math" charset="0"/>
                            <a:ea typeface="Microsoft YaHei" charset="-122"/>
                            <a:cs typeface="Microsoft YaHei" charset="-122"/>
                          </a:rPr>
                          <m:t>𝑋</m:t>
                        </m:r>
                      </m:num>
                      <m:den>
                        <m:r>
                          <a:rPr kumimoji="1" lang="en-US" altLang="zh-CN" sz="2800" smtClean="0">
                            <a:solidFill>
                              <a:srgbClr val="C00000"/>
                            </a:solidFill>
                            <a:latin typeface="Cambria Math" charset="0"/>
                            <a:ea typeface="Microsoft YaHei" charset="-122"/>
                            <a:cs typeface="Microsoft YaHei" charset="-122"/>
                          </a:rPr>
                          <m:t>𝑃</m:t>
                        </m:r>
                        <m:r>
                          <a:rPr kumimoji="1" lang="en-US" altLang="zh-CN" sz="2800" baseline="-25000" smtClean="0">
                            <a:solidFill>
                              <a:srgbClr val="C00000"/>
                            </a:solidFill>
                            <a:latin typeface="Cambria Math" charset="0"/>
                            <a:ea typeface="Microsoft YaHei" charset="-122"/>
                            <a:cs typeface="Microsoft YaHei" charset="-122"/>
                          </a:rPr>
                          <m:t>𝑋</m:t>
                        </m:r>
                      </m:den>
                    </m:f>
                  </m:oMath>
                </a14:m>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en-US" altLang="zh-CN" sz="28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mr-IN" altLang="zh-CN" sz="28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a:solidFill>
                              <a:srgbClr val="C00000"/>
                            </a:solidFill>
                            <a:latin typeface="Cambria Math" panose="02040503050406030204" pitchFamily="18" charset="0"/>
                            <a:ea typeface="Microsoft YaHei" charset="-122"/>
                            <a:cs typeface="Microsoft YaHei" charset="-122"/>
                          </a:rPr>
                        </m:ctrlPr>
                      </m:fPr>
                      <m:num>
                        <m:r>
                          <a:rPr kumimoji="1" lang="en-US" altLang="zh-CN" sz="2800">
                            <a:solidFill>
                              <a:srgbClr val="C00000"/>
                            </a:solidFill>
                            <a:latin typeface="Cambria Math" charset="0"/>
                            <a:ea typeface="Microsoft YaHei" charset="-122"/>
                            <a:cs typeface="Microsoft YaHei" charset="-122"/>
                          </a:rPr>
                          <m:t>𝑀𝑈</m:t>
                        </m:r>
                        <m:r>
                          <a:rPr kumimoji="1" lang="en-US" altLang="zh-CN" sz="2800" baseline="-25000" smtClean="0">
                            <a:solidFill>
                              <a:srgbClr val="C00000"/>
                            </a:solidFill>
                            <a:latin typeface="Cambria Math" charset="0"/>
                            <a:ea typeface="Microsoft YaHei" charset="-122"/>
                            <a:cs typeface="Microsoft YaHei" charset="-122"/>
                          </a:rPr>
                          <m:t>𝑌</m:t>
                        </m:r>
                      </m:num>
                      <m:den>
                        <m:r>
                          <a:rPr kumimoji="1" lang="en-US" altLang="zh-CN" sz="2800">
                            <a:solidFill>
                              <a:srgbClr val="C00000"/>
                            </a:solidFill>
                            <a:latin typeface="Cambria Math" charset="0"/>
                            <a:ea typeface="Microsoft YaHei" charset="-122"/>
                            <a:cs typeface="Microsoft YaHei" charset="-122"/>
                          </a:rPr>
                          <m:t>𝑃</m:t>
                        </m:r>
                        <m:r>
                          <a:rPr kumimoji="1" lang="en-US" altLang="zh-CN" sz="2800" baseline="-25000" smtClean="0">
                            <a:solidFill>
                              <a:srgbClr val="C00000"/>
                            </a:solidFill>
                            <a:latin typeface="Cambria Math" charset="0"/>
                            <a:ea typeface="Microsoft YaHei" charset="-122"/>
                            <a:cs typeface="Microsoft YaHei" charset="-122"/>
                          </a:rPr>
                          <m:t>𝑌</m:t>
                        </m:r>
                      </m:den>
                    </m:f>
                  </m:oMath>
                </a14:m>
                <a:endParaRPr kumimoji="1" lang="en-US" altLang="zh-CN" sz="28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200276" y="3495377"/>
                <a:ext cx="4588043" cy="1576778"/>
              </a:xfrm>
              <a:prstGeom prst="rect">
                <a:avLst/>
              </a:prstGeom>
              <a:blipFill>
                <a:blip r:embed="rId3"/>
                <a:stretch>
                  <a:fillRect l="-1928" b="-5556"/>
                </a:stretch>
              </a:blipFill>
              <a:ln>
                <a:solidFill>
                  <a:schemeClr val="accent1"/>
                </a:solid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AC5B2D4E-233C-9546-B1F9-31BAAB71A268}"/>
              </a:ext>
            </a:extLst>
          </p:cNvPr>
          <p:cNvSpPr/>
          <p:nvPr/>
        </p:nvSpPr>
        <p:spPr>
          <a:xfrm>
            <a:off x="6403683" y="3706921"/>
            <a:ext cx="4450584" cy="113505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如果不相等时，如何调整？</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谁大多买谁。</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8523980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8">
            <a:extLst>
              <a:ext uri="{FF2B5EF4-FFF2-40B4-BE49-F238E27FC236}">
                <a16:creationId xmlns:a16="http://schemas.microsoft.com/office/drawing/2014/main" id="{457EED11-1002-6240-8BF3-5EC44240DA3E}"/>
              </a:ext>
            </a:extLst>
          </p:cNvPr>
          <p:cNvSpPr txBox="1">
            <a:spLocks noChangeArrowheads="1"/>
          </p:cNvSpPr>
          <p:nvPr/>
        </p:nvSpPr>
        <p:spPr bwMode="auto">
          <a:xfrm>
            <a:off x="677863" y="679450"/>
            <a:ext cx="10826750" cy="1135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400" dirty="0">
                <a:latin typeface="FZLanTingHeiS-R-GB" panose="02000000000000000000" pitchFamily="2" charset="-122"/>
                <a:ea typeface="FZLanTingHeiS-R-GB" panose="02000000000000000000" pitchFamily="2" charset="-122"/>
              </a:rPr>
              <a:t>某人每周花费</a:t>
            </a:r>
            <a:r>
              <a:rPr lang="en-US" altLang="zh-CN" sz="2400" dirty="0">
                <a:latin typeface="FZLanTingHeiS-R-GB" panose="02000000000000000000" pitchFamily="2" charset="-122"/>
                <a:ea typeface="FZLanTingHeiS-R-GB" panose="02000000000000000000" pitchFamily="2" charset="-122"/>
              </a:rPr>
              <a:t>360</a:t>
            </a:r>
            <a:r>
              <a:rPr lang="zh-CN" altLang="en-US" sz="2400" dirty="0">
                <a:latin typeface="FZLanTingHeiS-R-GB" panose="02000000000000000000" pitchFamily="2" charset="-122"/>
                <a:ea typeface="FZLanTingHeiS-R-GB" panose="02000000000000000000" pitchFamily="2" charset="-122"/>
              </a:rPr>
              <a:t>元买</a:t>
            </a:r>
            <a:r>
              <a:rPr lang="en-US" altLang="zh-CN" sz="2400" dirty="0">
                <a:latin typeface="FZLanTingHeiS-R-GB" panose="02000000000000000000" pitchFamily="2" charset="-122"/>
                <a:ea typeface="FZLanTingHeiS-R-GB" panose="02000000000000000000" pitchFamily="2" charset="-122"/>
              </a:rPr>
              <a:t>X</a:t>
            </a:r>
            <a:r>
              <a:rPr lang="zh-CN" altLang="en-US" sz="2400" dirty="0">
                <a:latin typeface="FZLanTingHeiS-R-GB" panose="02000000000000000000" pitchFamily="2" charset="-122"/>
                <a:ea typeface="FZLanTingHeiS-R-GB" panose="02000000000000000000" pitchFamily="2" charset="-122"/>
              </a:rPr>
              <a:t>和</a:t>
            </a:r>
            <a:r>
              <a:rPr lang="en-US" altLang="zh-CN" sz="2400" dirty="0">
                <a:latin typeface="FZLanTingHeiS-R-GB" panose="02000000000000000000" pitchFamily="2" charset="-122"/>
                <a:ea typeface="FZLanTingHeiS-R-GB" panose="02000000000000000000" pitchFamily="2" charset="-122"/>
              </a:rPr>
              <a:t>Y</a:t>
            </a:r>
            <a:r>
              <a:rPr lang="zh-CN" altLang="en-US" sz="2400" dirty="0">
                <a:latin typeface="FZLanTingHeiS-R-GB" panose="02000000000000000000" pitchFamily="2" charset="-122"/>
                <a:ea typeface="FZLanTingHeiS-R-GB" panose="02000000000000000000" pitchFamily="2" charset="-122"/>
              </a:rPr>
              <a:t>两种商品，且</a:t>
            </a:r>
            <a:r>
              <a:rPr lang="en-US" altLang="zh-CN" sz="2400" dirty="0">
                <a:latin typeface="FZLanTingHeiS-R-GB" panose="02000000000000000000" pitchFamily="2" charset="-122"/>
                <a:ea typeface="FZLanTingHeiS-R-GB" panose="02000000000000000000" pitchFamily="2" charset="-122"/>
              </a:rPr>
              <a:t>P</a:t>
            </a:r>
            <a:r>
              <a:rPr lang="en-US" altLang="zh-CN" sz="2400" baseline="-25000" dirty="0">
                <a:latin typeface="FZLanTingHeiS-R-GB" panose="02000000000000000000" pitchFamily="2" charset="-122"/>
                <a:ea typeface="FZLanTingHeiS-R-GB" panose="02000000000000000000" pitchFamily="2" charset="-122"/>
              </a:rPr>
              <a:t>X</a:t>
            </a:r>
            <a:r>
              <a:rPr lang="en-US" altLang="zh-CN" sz="2400" dirty="0">
                <a:latin typeface="FZLanTingHeiS-R-GB" panose="02000000000000000000" pitchFamily="2" charset="-122"/>
                <a:ea typeface="FZLanTingHeiS-R-GB" panose="02000000000000000000" pitchFamily="2" charset="-122"/>
              </a:rPr>
              <a:t>=3,P</a:t>
            </a:r>
            <a:r>
              <a:rPr lang="en-US" altLang="zh-CN" sz="2400" baseline="-25000" dirty="0">
                <a:latin typeface="FZLanTingHeiS-R-GB" panose="02000000000000000000" pitchFamily="2" charset="-122"/>
                <a:ea typeface="FZLanTingHeiS-R-GB" panose="02000000000000000000" pitchFamily="2" charset="-122"/>
              </a:rPr>
              <a:t>Y</a:t>
            </a:r>
            <a:r>
              <a:rPr lang="en-US" altLang="zh-CN" sz="2400" dirty="0">
                <a:latin typeface="FZLanTingHeiS-R-GB" panose="02000000000000000000" pitchFamily="2" charset="-122"/>
                <a:ea typeface="FZLanTingHeiS-R-GB" panose="02000000000000000000" pitchFamily="2" charset="-122"/>
              </a:rPr>
              <a:t>=2</a:t>
            </a:r>
            <a:r>
              <a:rPr lang="zh-CN" altLang="en-US" sz="2400" dirty="0">
                <a:latin typeface="FZLanTingHeiS-R-GB" panose="02000000000000000000" pitchFamily="2" charset="-122"/>
                <a:ea typeface="FZLanTingHeiS-R-GB" panose="02000000000000000000" pitchFamily="2" charset="-122"/>
              </a:rPr>
              <a:t>，效用函数为</a:t>
            </a:r>
            <a:r>
              <a:rPr lang="en-US" altLang="zh-CN" sz="2400" dirty="0">
                <a:latin typeface="FZLanTingHeiS-R-GB" panose="02000000000000000000" pitchFamily="2" charset="-122"/>
                <a:ea typeface="FZLanTingHeiS-R-GB" panose="02000000000000000000" pitchFamily="2" charset="-122"/>
              </a:rPr>
              <a:t>U=2X</a:t>
            </a:r>
            <a:r>
              <a:rPr lang="en-US" altLang="zh-CN" sz="2400" baseline="30000" dirty="0">
                <a:latin typeface="FZLanTingHeiS-R-GB" panose="02000000000000000000" pitchFamily="2" charset="-122"/>
                <a:ea typeface="FZLanTingHeiS-R-GB" panose="02000000000000000000" pitchFamily="2" charset="-122"/>
              </a:rPr>
              <a:t>2</a:t>
            </a:r>
            <a:r>
              <a:rPr lang="en-US" altLang="zh-CN" sz="2400" dirty="0">
                <a:latin typeface="FZLanTingHeiS-R-GB" panose="02000000000000000000" pitchFamily="2" charset="-122"/>
                <a:ea typeface="FZLanTingHeiS-R-GB" panose="02000000000000000000" pitchFamily="2" charset="-122"/>
              </a:rPr>
              <a:t>Y</a:t>
            </a:r>
            <a:r>
              <a:rPr lang="zh-CN" altLang="en-US" sz="2400" dirty="0">
                <a:latin typeface="FZLanTingHeiS-R-GB" panose="02000000000000000000" pitchFamily="2" charset="-122"/>
                <a:ea typeface="FZLanTingHeiS-R-GB" panose="02000000000000000000" pitchFamily="2" charset="-122"/>
              </a:rPr>
              <a:t>，求在均衡状态下他如何购买效用最大。</a:t>
            </a:r>
            <a:endParaRPr lang="en-US" altLang="zh-CN" sz="2400" dirty="0">
              <a:latin typeface="FZLanTingHeiS-R-GB" panose="02000000000000000000" pitchFamily="2" charset="-122"/>
              <a:ea typeface="FZLanTingHeiS-R-GB" panose="02000000000000000000" pitchFamily="2" charset="-122"/>
            </a:endParaRPr>
          </a:p>
        </p:txBody>
      </p:sp>
      <p:sp>
        <p:nvSpPr>
          <p:cNvPr id="50178" name="文本框 2">
            <a:extLst>
              <a:ext uri="{FF2B5EF4-FFF2-40B4-BE49-F238E27FC236}">
                <a16:creationId xmlns:a16="http://schemas.microsoft.com/office/drawing/2014/main" id="{530A8A92-27A2-CF40-A036-EC64A9C32AE6}"/>
              </a:ext>
            </a:extLst>
          </p:cNvPr>
          <p:cNvSpPr txBox="1">
            <a:spLocks noChangeArrowheads="1"/>
          </p:cNvSpPr>
          <p:nvPr/>
        </p:nvSpPr>
        <p:spPr bwMode="auto">
          <a:xfrm>
            <a:off x="677863" y="2022475"/>
            <a:ext cx="5191125" cy="40620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200000"/>
              </a:lnSpc>
            </a:pPr>
            <a:r>
              <a:rPr lang="zh-CN" altLang="en-US" sz="2400" dirty="0">
                <a:latin typeface="FZLanTingHeiS-R-GB" panose="02000000000000000000" pitchFamily="2" charset="-122"/>
                <a:ea typeface="FZLanTingHeiS-R-GB" panose="02000000000000000000" pitchFamily="2" charset="-122"/>
              </a:rPr>
              <a:t>解：</a:t>
            </a:r>
            <a:r>
              <a:rPr lang="en-US" altLang="zh-CN" sz="2000" dirty="0">
                <a:latin typeface="FZLanTingHeiS-R-GB" panose="02000000000000000000" pitchFamily="2" charset="-122"/>
                <a:ea typeface="FZLanTingHeiS-R-GB" panose="02000000000000000000" pitchFamily="2" charset="-122"/>
              </a:rPr>
              <a:t>MU</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=4XY</a:t>
            </a:r>
          </a:p>
          <a:p>
            <a:pPr>
              <a:lnSpc>
                <a:spcPct val="200000"/>
              </a:lnSpc>
            </a:pPr>
            <a:r>
              <a:rPr lang="zh-CN" altLang="en-US" sz="2000" dirty="0">
                <a:latin typeface="FZLanTingHeiS-R-GB" panose="02000000000000000000" pitchFamily="2" charset="-122"/>
                <a:ea typeface="FZLanTingHeiS-R-GB" panose="02000000000000000000" pitchFamily="2" charset="-122"/>
              </a:rPr>
              <a:t>        </a:t>
            </a:r>
            <a:r>
              <a:rPr lang="en-US" altLang="zh-CN" sz="2000" dirty="0">
                <a:latin typeface="FZLanTingHeiS-R-GB" panose="02000000000000000000" pitchFamily="2" charset="-122"/>
                <a:ea typeface="FZLanTingHeiS-R-GB" panose="02000000000000000000" pitchFamily="2" charset="-122"/>
              </a:rPr>
              <a:t>MU</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=2X</a:t>
            </a:r>
            <a:r>
              <a:rPr lang="en-US" altLang="zh-CN" sz="2000" baseline="30000" dirty="0">
                <a:latin typeface="FZLanTingHeiS-R-GB" panose="02000000000000000000" pitchFamily="2" charset="-122"/>
                <a:ea typeface="FZLanTingHeiS-R-GB" panose="02000000000000000000" pitchFamily="2" charset="-122"/>
              </a:rPr>
              <a:t>2</a:t>
            </a:r>
          </a:p>
          <a:p>
            <a:pPr>
              <a:lnSpc>
                <a:spcPct val="200000"/>
              </a:lnSpc>
            </a:pPr>
            <a:r>
              <a:rPr lang="zh-CN" altLang="en-US" sz="2400" dirty="0">
                <a:latin typeface="FZLanTingHeiS-R-GB" panose="02000000000000000000" pitchFamily="2" charset="-122"/>
                <a:ea typeface="FZLanTingHeiS-R-GB" panose="02000000000000000000" pitchFamily="2" charset="-122"/>
              </a:rPr>
              <a:t>       </a:t>
            </a:r>
            <a:r>
              <a:rPr lang="zh-CN" altLang="en-US" sz="2000" dirty="0">
                <a:latin typeface="FZLanTingHeiS-R-GB" panose="02000000000000000000" pitchFamily="2" charset="-122"/>
                <a:ea typeface="FZLanTingHeiS-R-GB" panose="02000000000000000000" pitchFamily="2" charset="-122"/>
              </a:rPr>
              <a:t>又因为：</a:t>
            </a:r>
            <a:r>
              <a:rPr lang="en-US" altLang="zh-CN" sz="2000" dirty="0">
                <a:latin typeface="FZLanTingHeiS-R-GB" panose="02000000000000000000" pitchFamily="2" charset="-122"/>
                <a:ea typeface="FZLanTingHeiS-R-GB" panose="02000000000000000000" pitchFamily="2" charset="-122"/>
              </a:rPr>
              <a:t>P</a:t>
            </a:r>
            <a:r>
              <a:rPr lang="en-US" altLang="zh-CN" sz="2000" baseline="-25000" dirty="0">
                <a:latin typeface="FZLanTingHeiS-R-GB" panose="02000000000000000000" pitchFamily="2" charset="-122"/>
                <a:ea typeface="FZLanTingHeiS-R-GB" panose="02000000000000000000" pitchFamily="2" charset="-122"/>
              </a:rPr>
              <a:t>X</a:t>
            </a:r>
            <a:r>
              <a:rPr lang="en-US" altLang="zh-CN" sz="2000" dirty="0">
                <a:latin typeface="FZLanTingHeiS-R-GB" panose="02000000000000000000" pitchFamily="2" charset="-122"/>
                <a:ea typeface="FZLanTingHeiS-R-GB" panose="02000000000000000000" pitchFamily="2" charset="-122"/>
              </a:rPr>
              <a:t>=3,P</a:t>
            </a:r>
            <a:r>
              <a:rPr lang="en-US" altLang="zh-CN" sz="2000" baseline="-25000" dirty="0">
                <a:latin typeface="FZLanTingHeiS-R-GB" panose="02000000000000000000" pitchFamily="2" charset="-122"/>
                <a:ea typeface="FZLanTingHeiS-R-GB" panose="02000000000000000000" pitchFamily="2" charset="-122"/>
              </a:rPr>
              <a:t>Y</a:t>
            </a:r>
            <a:r>
              <a:rPr lang="en-US" altLang="zh-CN" sz="2000" dirty="0">
                <a:latin typeface="FZLanTingHeiS-R-GB" panose="02000000000000000000" pitchFamily="2" charset="-122"/>
                <a:ea typeface="FZLanTingHeiS-R-GB" panose="02000000000000000000" pitchFamily="2" charset="-122"/>
              </a:rPr>
              <a:t>=2</a:t>
            </a:r>
          </a:p>
          <a:p>
            <a:pPr>
              <a:lnSpc>
                <a:spcPct val="200000"/>
              </a:lnSpc>
            </a:pPr>
            <a:r>
              <a:rPr lang="zh-CN" altLang="en-US" sz="2000" dirty="0">
                <a:latin typeface="FZLanTingHeiS-R-GB" panose="02000000000000000000" pitchFamily="2" charset="-122"/>
                <a:ea typeface="FZLanTingHeiS-R-GB" panose="02000000000000000000" pitchFamily="2" charset="-122"/>
              </a:rPr>
              <a:t>         代入均衡条件：</a:t>
            </a:r>
            <a:endParaRPr lang="en-US" altLang="zh-CN" sz="2000" dirty="0">
              <a:latin typeface="FZLanTingHeiS-R-GB" panose="02000000000000000000" pitchFamily="2" charset="-122"/>
              <a:ea typeface="FZLanTingHeiS-R-GB" panose="02000000000000000000" pitchFamily="2" charset="-122"/>
            </a:endParaRPr>
          </a:p>
          <a:p>
            <a:pPr>
              <a:lnSpc>
                <a:spcPct val="200000"/>
              </a:lnSpc>
            </a:pPr>
            <a:r>
              <a:rPr lang="zh-CN" altLang="en-US" sz="2400" dirty="0">
                <a:latin typeface="FZLanTingHeiS-R-GB" panose="02000000000000000000" pitchFamily="2" charset="-122"/>
                <a:ea typeface="FZLanTingHeiS-R-GB" panose="02000000000000000000" pitchFamily="2" charset="-122"/>
              </a:rPr>
              <a:t>       </a:t>
            </a:r>
            <a:r>
              <a:rPr lang="zh-CN" altLang="en-US" sz="2000" dirty="0">
                <a:latin typeface="FZLanTingHeiS-R-GB" panose="02000000000000000000" pitchFamily="2" charset="-122"/>
                <a:ea typeface="FZLanTingHeiS-R-GB" panose="02000000000000000000" pitchFamily="2" charset="-122"/>
              </a:rPr>
              <a:t>得：</a:t>
            </a:r>
            <a:endParaRPr lang="en-US" altLang="zh-CN" sz="2000" dirty="0">
              <a:latin typeface="FZLanTingHeiS-R-GB" panose="02000000000000000000" pitchFamily="2" charset="-122"/>
              <a:ea typeface="FZLanTingHeiS-R-GB" panose="02000000000000000000" pitchFamily="2" charset="-122"/>
            </a:endParaRPr>
          </a:p>
          <a:p>
            <a:pPr>
              <a:lnSpc>
                <a:spcPct val="200000"/>
              </a:lnSpc>
            </a:pPr>
            <a:endParaRPr lang="en-US" altLang="zh-CN" sz="2000" dirty="0">
              <a:latin typeface="FZLanTingHeiS-R-GB" panose="02000000000000000000" pitchFamily="2" charset="-122"/>
              <a:ea typeface="FZLanTingHeiS-R-GB" panose="02000000000000000000" pitchFamily="2" charset="-122"/>
            </a:endParaRPr>
          </a:p>
        </p:txBody>
      </p:sp>
      <p:sp>
        <p:nvSpPr>
          <p:cNvPr id="50183" name="文本框 7">
            <a:extLst>
              <a:ext uri="{FF2B5EF4-FFF2-40B4-BE49-F238E27FC236}">
                <a16:creationId xmlns:a16="http://schemas.microsoft.com/office/drawing/2014/main" id="{60E1D06F-55C3-914E-A472-0DE6B9857B33}"/>
              </a:ext>
            </a:extLst>
          </p:cNvPr>
          <p:cNvSpPr txBox="1">
            <a:spLocks noChangeArrowheads="1"/>
          </p:cNvSpPr>
          <p:nvPr/>
        </p:nvSpPr>
        <p:spPr bwMode="auto">
          <a:xfrm>
            <a:off x="6547277" y="2022475"/>
            <a:ext cx="4348162" cy="4308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200000"/>
              </a:lnSpc>
            </a:pPr>
            <a:r>
              <a:rPr lang="zh-CN" altLang="en-US" sz="2000" dirty="0">
                <a:latin typeface="FZLanTingHeiS-R-GB" panose="02000000000000000000" pitchFamily="2" charset="-122"/>
                <a:ea typeface="FZLanTingHeiS-R-GB" panose="02000000000000000000" pitchFamily="2" charset="-122"/>
              </a:rPr>
              <a:t>又因为每周花费</a:t>
            </a:r>
            <a:r>
              <a:rPr lang="en-US" altLang="zh-CN" sz="2000" dirty="0">
                <a:latin typeface="FZLanTingHeiS-R-GB" panose="02000000000000000000" pitchFamily="2" charset="-122"/>
                <a:ea typeface="FZLanTingHeiS-R-GB" panose="02000000000000000000" pitchFamily="2" charset="-122"/>
              </a:rPr>
              <a:t>360</a:t>
            </a:r>
            <a:r>
              <a:rPr lang="zh-CN" altLang="en-US" sz="2000" dirty="0">
                <a:latin typeface="FZLanTingHeiS-R-GB" panose="02000000000000000000" pitchFamily="2" charset="-122"/>
                <a:ea typeface="FZLanTingHeiS-R-GB" panose="02000000000000000000" pitchFamily="2" charset="-122"/>
              </a:rPr>
              <a:t>元，则：    </a:t>
            </a:r>
            <a:endParaRPr lang="en-US" altLang="zh-CN" sz="2000" dirty="0">
              <a:latin typeface="FZLanTingHeiS-R-GB" panose="02000000000000000000" pitchFamily="2" charset="-122"/>
              <a:ea typeface="FZLanTingHeiS-R-GB" panose="02000000000000000000" pitchFamily="2" charset="-122"/>
            </a:endParaRPr>
          </a:p>
          <a:p>
            <a:pPr>
              <a:lnSpc>
                <a:spcPct val="200000"/>
              </a:lnSpc>
            </a:pPr>
            <a:r>
              <a:rPr lang="zh-CN" altLang="en-US" sz="2000" dirty="0">
                <a:latin typeface="FZLanTingHeiS-R-GB" panose="02000000000000000000" pitchFamily="2" charset="-122"/>
                <a:ea typeface="FZLanTingHeiS-R-GB" panose="02000000000000000000" pitchFamily="2" charset="-122"/>
              </a:rPr>
              <a:t>         </a:t>
            </a:r>
            <a:r>
              <a:rPr lang="en-US" altLang="zh-CN" sz="2000" dirty="0">
                <a:latin typeface="FZLanTingHeiS-R-GB" panose="02000000000000000000" pitchFamily="2" charset="-122"/>
                <a:ea typeface="FZLanTingHeiS-R-GB" panose="02000000000000000000" pitchFamily="2" charset="-122"/>
              </a:rPr>
              <a:t>3X+2Y=360</a:t>
            </a:r>
          </a:p>
          <a:p>
            <a:pPr>
              <a:lnSpc>
                <a:spcPct val="200000"/>
              </a:lnSpc>
            </a:pPr>
            <a:r>
              <a:rPr lang="zh-CN" altLang="en-US" sz="2000" dirty="0">
                <a:latin typeface="FZLanTingHeiS-R-GB" panose="02000000000000000000" pitchFamily="2" charset="-122"/>
                <a:ea typeface="FZLanTingHeiS-R-GB" panose="02000000000000000000" pitchFamily="2" charset="-122"/>
              </a:rPr>
              <a:t>将           代入得： </a:t>
            </a:r>
            <a:endParaRPr lang="en-US" altLang="zh-CN" sz="2000" dirty="0">
              <a:latin typeface="FZLanTingHeiS-R-GB" panose="02000000000000000000" pitchFamily="2" charset="-122"/>
              <a:ea typeface="FZLanTingHeiS-R-GB" panose="02000000000000000000" pitchFamily="2" charset="-122"/>
            </a:endParaRPr>
          </a:p>
          <a:p>
            <a:pPr>
              <a:lnSpc>
                <a:spcPct val="200000"/>
              </a:lnSpc>
            </a:pPr>
            <a:r>
              <a:rPr lang="zh-CN" altLang="en-US" sz="2000" dirty="0">
                <a:latin typeface="FZLanTingHeiS-R-GB" panose="02000000000000000000" pitchFamily="2" charset="-122"/>
                <a:ea typeface="FZLanTingHeiS-R-GB" panose="02000000000000000000" pitchFamily="2" charset="-122"/>
              </a:rPr>
              <a:t>         </a:t>
            </a:r>
            <a:r>
              <a:rPr lang="en-US" altLang="zh-CN" sz="2000" dirty="0">
                <a:latin typeface="FZLanTingHeiS-R-GB" panose="02000000000000000000" pitchFamily="2" charset="-122"/>
                <a:ea typeface="FZLanTingHeiS-R-GB" panose="02000000000000000000" pitchFamily="2" charset="-122"/>
              </a:rPr>
              <a:t>X=80</a:t>
            </a:r>
          </a:p>
          <a:p>
            <a:pPr>
              <a:lnSpc>
                <a:spcPct val="200000"/>
              </a:lnSpc>
            </a:pPr>
            <a:r>
              <a:rPr lang="zh-CN" altLang="en-US" sz="2000" dirty="0">
                <a:latin typeface="FZLanTingHeiS-R-GB" panose="02000000000000000000" pitchFamily="2" charset="-122"/>
                <a:ea typeface="FZLanTingHeiS-R-GB" panose="02000000000000000000" pitchFamily="2" charset="-122"/>
              </a:rPr>
              <a:t>         则：</a:t>
            </a:r>
            <a:r>
              <a:rPr lang="en-US" altLang="zh-CN" sz="2000" dirty="0">
                <a:latin typeface="FZLanTingHeiS-R-GB" panose="02000000000000000000" pitchFamily="2" charset="-122"/>
                <a:ea typeface="FZLanTingHeiS-R-GB" panose="02000000000000000000" pitchFamily="2" charset="-122"/>
              </a:rPr>
              <a:t>Y=60</a:t>
            </a:r>
          </a:p>
          <a:p>
            <a:pPr>
              <a:lnSpc>
                <a:spcPct val="200000"/>
              </a:lnSpc>
            </a:pPr>
            <a:r>
              <a:rPr lang="zh-CN" altLang="en-US" sz="2000" dirty="0">
                <a:latin typeface="FZLanTingHeiS-R-GB" panose="02000000000000000000" pitchFamily="2" charset="-122"/>
                <a:ea typeface="FZLanTingHeiS-R-GB" panose="02000000000000000000" pitchFamily="2" charset="-122"/>
              </a:rPr>
              <a:t>答：商品</a:t>
            </a:r>
            <a:r>
              <a:rPr lang="en-US" altLang="zh-CN" sz="2000" dirty="0">
                <a:latin typeface="FZLanTingHeiS-R-GB" panose="02000000000000000000" pitchFamily="2" charset="-122"/>
                <a:ea typeface="FZLanTingHeiS-R-GB" panose="02000000000000000000" pitchFamily="2" charset="-122"/>
              </a:rPr>
              <a:t>X</a:t>
            </a:r>
            <a:r>
              <a:rPr lang="zh-CN" altLang="en-US" sz="2000" dirty="0">
                <a:latin typeface="FZLanTingHeiS-R-GB" panose="02000000000000000000" pitchFamily="2" charset="-122"/>
                <a:ea typeface="FZLanTingHeiS-R-GB" panose="02000000000000000000" pitchFamily="2" charset="-122"/>
              </a:rPr>
              <a:t>购买</a:t>
            </a:r>
            <a:r>
              <a:rPr lang="en-US" altLang="zh-CN" sz="2000" dirty="0">
                <a:latin typeface="FZLanTingHeiS-R-GB" panose="02000000000000000000" pitchFamily="2" charset="-122"/>
                <a:ea typeface="FZLanTingHeiS-R-GB" panose="02000000000000000000" pitchFamily="2" charset="-122"/>
              </a:rPr>
              <a:t>80</a:t>
            </a:r>
            <a:r>
              <a:rPr lang="zh-CN" altLang="en-US" sz="2000" dirty="0">
                <a:latin typeface="FZLanTingHeiS-R-GB" panose="02000000000000000000" pitchFamily="2" charset="-122"/>
                <a:ea typeface="FZLanTingHeiS-R-GB" panose="02000000000000000000" pitchFamily="2" charset="-122"/>
              </a:rPr>
              <a:t>，商品购买</a:t>
            </a:r>
            <a:r>
              <a:rPr lang="en-US" altLang="zh-CN" sz="2000" dirty="0">
                <a:latin typeface="FZLanTingHeiS-R-GB" panose="02000000000000000000" pitchFamily="2" charset="-122"/>
                <a:ea typeface="FZLanTingHeiS-R-GB" panose="02000000000000000000" pitchFamily="2" charset="-122"/>
              </a:rPr>
              <a:t>60</a:t>
            </a:r>
            <a:r>
              <a:rPr lang="zh-CN" altLang="en-US" sz="2000" dirty="0">
                <a:latin typeface="FZLanTingHeiS-R-GB" panose="02000000000000000000" pitchFamily="2" charset="-122"/>
                <a:ea typeface="FZLanTingHeiS-R-GB" panose="02000000000000000000" pitchFamily="2" charset="-122"/>
              </a:rPr>
              <a:t>可使得效用最大。</a:t>
            </a:r>
            <a:endParaRPr lang="en-US" altLang="zh-CN" sz="2000" dirty="0">
              <a:latin typeface="FZLanTingHeiS-R-GB" panose="02000000000000000000" pitchFamily="2" charset="-122"/>
              <a:ea typeface="FZLanTingHeiS-R-GB" panose="02000000000000000000" pitchFamily="2" charset="-122"/>
            </a:endParaRPr>
          </a:p>
        </p:txBody>
      </p:sp>
      <p:graphicFrame>
        <p:nvGraphicFramePr>
          <p:cNvPr id="9" name="对象 8">
            <a:extLst>
              <a:ext uri="{FF2B5EF4-FFF2-40B4-BE49-F238E27FC236}">
                <a16:creationId xmlns:a16="http://schemas.microsoft.com/office/drawing/2014/main" id="{50D44AD7-38D2-1847-B9AF-4249B03FDA63}"/>
              </a:ext>
            </a:extLst>
          </p:cNvPr>
          <p:cNvGraphicFramePr>
            <a:graphicFrameLocks noChangeAspect="1"/>
          </p:cNvGraphicFramePr>
          <p:nvPr/>
        </p:nvGraphicFramePr>
        <p:xfrm>
          <a:off x="3273425" y="4095750"/>
          <a:ext cx="1428475" cy="665317"/>
        </p:xfrm>
        <a:graphic>
          <a:graphicData uri="http://schemas.openxmlformats.org/presentationml/2006/ole">
            <mc:AlternateContent xmlns:mc="http://schemas.openxmlformats.org/markup-compatibility/2006">
              <mc:Choice xmlns:v="urn:schemas-microsoft-com:vml" Requires="v">
                <p:oleObj spid="_x0000_s1035" r:id="rId5" imgW="927000" imgH="431640" progId="Equation.KSEE3">
                  <p:embed/>
                </p:oleObj>
              </mc:Choice>
              <mc:Fallback>
                <p:oleObj r:id="rId5" imgW="927000" imgH="431640" progId="Equation.KSEE3">
                  <p:embed/>
                  <p:pic>
                    <p:nvPicPr>
                      <p:cNvPr id="9" name="对象 8">
                        <a:extLst>
                          <a:ext uri="{FF2B5EF4-FFF2-40B4-BE49-F238E27FC236}">
                            <a16:creationId xmlns:a16="http://schemas.microsoft.com/office/drawing/2014/main" id="{50D44AD7-38D2-1847-B9AF-4249B03FDA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425" y="4095750"/>
                        <a:ext cx="1428475" cy="665317"/>
                      </a:xfrm>
                      <a:prstGeom prst="rect">
                        <a:avLst/>
                      </a:prstGeom>
                      <a:noFill/>
                    </p:spPr>
                  </p:pic>
                </p:oleObj>
              </mc:Fallback>
            </mc:AlternateContent>
          </a:graphicData>
        </a:graphic>
      </p:graphicFrame>
      <p:pic>
        <p:nvPicPr>
          <p:cNvPr id="2" name="图片 1">
            <a:extLst>
              <a:ext uri="{FF2B5EF4-FFF2-40B4-BE49-F238E27FC236}">
                <a16:creationId xmlns:a16="http://schemas.microsoft.com/office/drawing/2014/main" id="{D906EFCA-B207-2048-B516-42A68C99F28B}"/>
              </a:ext>
            </a:extLst>
          </p:cNvPr>
          <p:cNvPicPr>
            <a:picLocks noChangeAspect="1"/>
          </p:cNvPicPr>
          <p:nvPr/>
        </p:nvPicPr>
        <p:blipFill>
          <a:blip r:embed="rId7"/>
          <a:stretch>
            <a:fillRect/>
          </a:stretch>
        </p:blipFill>
        <p:spPr>
          <a:xfrm>
            <a:off x="1963654" y="4871771"/>
            <a:ext cx="1537432" cy="763557"/>
          </a:xfrm>
          <a:prstGeom prst="rect">
            <a:avLst/>
          </a:prstGeom>
        </p:spPr>
      </p:pic>
      <p:pic>
        <p:nvPicPr>
          <p:cNvPr id="12" name="文本框 5">
            <a:extLst>
              <a:ext uri="{FF2B5EF4-FFF2-40B4-BE49-F238E27FC236}">
                <a16:creationId xmlns:a16="http://schemas.microsoft.com/office/drawing/2014/main" id="{AD043609-27B0-C341-B796-8A683C1FCA23}"/>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6070" y="5462518"/>
            <a:ext cx="1014258" cy="62203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6">
            <a:extLst>
              <a:ext uri="{FF2B5EF4-FFF2-40B4-BE49-F238E27FC236}">
                <a16:creationId xmlns:a16="http://schemas.microsoft.com/office/drawing/2014/main" id="{B7A2BEB8-D1C9-EB4B-B583-37A9F3A26737}"/>
              </a:ext>
            </a:extLst>
          </p:cNvPr>
          <p:cNvSpPr txBox="1">
            <a:spLocks noChangeArrowheads="1"/>
          </p:cNvSpPr>
          <p:nvPr/>
        </p:nvSpPr>
        <p:spPr bwMode="auto">
          <a:xfrm>
            <a:off x="1296561" y="5584989"/>
            <a:ext cx="814388" cy="50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000" dirty="0">
                <a:latin typeface="FZLanTingHeiS-R-GB" panose="02000000000000000000" pitchFamily="2" charset="-122"/>
                <a:ea typeface="FZLanTingHeiS-R-GB" panose="02000000000000000000" pitchFamily="2" charset="-122"/>
              </a:rPr>
              <a:t>即：</a:t>
            </a:r>
            <a:endParaRPr lang="en-US" altLang="zh-CN" sz="2000" dirty="0">
              <a:latin typeface="FZLanTingHeiS-R-GB" panose="02000000000000000000" pitchFamily="2" charset="-122"/>
              <a:ea typeface="FZLanTingHeiS-R-GB" panose="02000000000000000000" pitchFamily="2" charset="-122"/>
            </a:endParaRPr>
          </a:p>
        </p:txBody>
      </p:sp>
      <p:pic>
        <p:nvPicPr>
          <p:cNvPr id="14" name="文本框 5">
            <a:extLst>
              <a:ext uri="{FF2B5EF4-FFF2-40B4-BE49-F238E27FC236}">
                <a16:creationId xmlns:a16="http://schemas.microsoft.com/office/drawing/2014/main" id="{7EA210F5-AFB0-C647-9ED6-A0CF01E5D046}"/>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9180" y="3225680"/>
            <a:ext cx="1014258" cy="6220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688302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43516" y="326503"/>
            <a:ext cx="11246459"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第五章  生产要素投入的决策分析</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生产要素最佳组合确定：</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等产量曲线（边际技术替代率）；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等成本线（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题目类型：给定总产量函数，总成本、</a:t>
            </a:r>
            <a:r>
              <a:rPr kumimoji="1" lang="en-US" altLang="zh-CN" sz="2400" dirty="0">
                <a:latin typeface="FZLanTingHeiS-R-GB" panose="02000000000000000000" pitchFamily="2" charset="-122"/>
                <a:ea typeface="FZLanTingHeiS-R-GB" panose="02000000000000000000" pitchFamily="2" charset="-122"/>
                <a:cs typeface="Microsoft YaHei" charset="-122"/>
              </a:rPr>
              <a:t>L</a:t>
            </a:r>
            <a:r>
              <a:rPr kumimoji="1" lang="zh-CN" altLang="en-US" sz="2400" dirty="0">
                <a:latin typeface="FZLanTingHeiS-R-GB" panose="02000000000000000000" pitchFamily="2" charset="-122"/>
                <a:ea typeface="FZLanTingHeiS-R-GB" panose="02000000000000000000" pitchFamily="2" charset="-122"/>
                <a:cs typeface="Microsoft YaHei" charset="-122"/>
              </a:rPr>
              <a:t>要素和</a:t>
            </a:r>
            <a:r>
              <a:rPr kumimoji="1" lang="en-US" altLang="zh-CN" sz="2400" dirty="0">
                <a:latin typeface="FZLanTingHeiS-R-GB" panose="02000000000000000000" pitchFamily="2" charset="-122"/>
                <a:ea typeface="FZLanTingHeiS-R-GB" panose="02000000000000000000" pitchFamily="2" charset="-122"/>
                <a:cs typeface="Microsoft YaHei" charset="-122"/>
              </a:rPr>
              <a:t>K</a:t>
            </a:r>
            <a:r>
              <a:rPr kumimoji="1" lang="zh-CN" altLang="en-US" sz="2400" dirty="0">
                <a:latin typeface="FZLanTingHeiS-R-GB" panose="02000000000000000000" pitchFamily="2" charset="-122"/>
                <a:ea typeface="FZLanTingHeiS-R-GB" panose="02000000000000000000" pitchFamily="2" charset="-122"/>
                <a:cs typeface="Microsoft YaHei" charset="-122"/>
              </a:rPr>
              <a:t>要素的价格，求生产要素最佳组合的确定。</a:t>
            </a:r>
          </a:p>
        </p:txBody>
      </p:sp>
    </p:spTree>
    <p:extLst>
      <p:ext uri="{BB962C8B-B14F-4D97-AF65-F5344CB8AC3E}">
        <p14:creationId xmlns:p14="http://schemas.microsoft.com/office/powerpoint/2010/main" val="28724225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43516" y="326503"/>
            <a:ext cx="11246459"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第五章  生产要素投入的决策分析</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生产要素最佳组合确定：</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等产量曲线（边际技术替代率）；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等成本线（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题目类型：给定总产量函数，总成本、</a:t>
            </a:r>
            <a:r>
              <a:rPr kumimoji="1" lang="en-US" altLang="zh-CN" sz="2400" dirty="0">
                <a:latin typeface="FZLanTingHeiS-R-GB" panose="02000000000000000000" pitchFamily="2" charset="-122"/>
                <a:ea typeface="FZLanTingHeiS-R-GB" panose="02000000000000000000" pitchFamily="2" charset="-122"/>
                <a:cs typeface="Microsoft YaHei" charset="-122"/>
              </a:rPr>
              <a:t>L</a:t>
            </a:r>
            <a:r>
              <a:rPr kumimoji="1" lang="zh-CN" altLang="en-US" sz="2400" dirty="0">
                <a:latin typeface="FZLanTingHeiS-R-GB" panose="02000000000000000000" pitchFamily="2" charset="-122"/>
                <a:ea typeface="FZLanTingHeiS-R-GB" panose="02000000000000000000" pitchFamily="2" charset="-122"/>
                <a:cs typeface="Microsoft YaHei" charset="-122"/>
              </a:rPr>
              <a:t>要素和</a:t>
            </a:r>
            <a:r>
              <a:rPr kumimoji="1" lang="en-US" altLang="zh-CN" sz="2400" dirty="0">
                <a:latin typeface="FZLanTingHeiS-R-GB" panose="02000000000000000000" pitchFamily="2" charset="-122"/>
                <a:ea typeface="FZLanTingHeiS-R-GB" panose="02000000000000000000" pitchFamily="2" charset="-122"/>
                <a:cs typeface="Microsoft YaHei" charset="-122"/>
              </a:rPr>
              <a:t>K</a:t>
            </a:r>
            <a:r>
              <a:rPr kumimoji="1" lang="zh-CN" altLang="en-US" sz="2400" dirty="0">
                <a:latin typeface="FZLanTingHeiS-R-GB" panose="02000000000000000000" pitchFamily="2" charset="-122"/>
                <a:ea typeface="FZLanTingHeiS-R-GB" panose="02000000000000000000" pitchFamily="2" charset="-122"/>
                <a:cs typeface="Microsoft YaHei" charset="-122"/>
              </a:rPr>
              <a:t>要素的价格，求生产要素最佳组合的确定。</a:t>
            </a:r>
          </a:p>
        </p:txBody>
      </p:sp>
      <mc:AlternateContent xmlns:mc="http://schemas.openxmlformats.org/markup-compatibility/2006" xmlns:a14="http://schemas.microsoft.com/office/drawing/2010/main">
        <mc:Choice Requires="a14">
          <p:sp>
            <p:nvSpPr>
              <p:cNvPr id="7" name="矩形 6"/>
              <p:cNvSpPr/>
              <p:nvPr/>
            </p:nvSpPr>
            <p:spPr>
              <a:xfrm>
                <a:off x="952722" y="3742823"/>
                <a:ext cx="4550611" cy="1724062"/>
              </a:xfrm>
              <a:prstGeom prst="rect">
                <a:avLst/>
              </a:prstGeom>
              <a:ln>
                <a:solidFill>
                  <a:schemeClr val="accent1"/>
                </a:solidFill>
              </a:ln>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生产要素最佳组合的均衡条件：</a:t>
                </a:r>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14:m>
                  <m:oMath xmlns:m="http://schemas.openxmlformats.org/officeDocument/2006/math">
                    <m:r>
                      <a:rPr kumimoji="1" lang="zh-CN" altLang="en-US" sz="3600" smtClean="0">
                        <a:solidFill>
                          <a:srgbClr val="C00000"/>
                        </a:solidFill>
                        <a:latin typeface="Cambria Math" charset="0"/>
                        <a:ea typeface="Microsoft YaHei" charset="-122"/>
                        <a:cs typeface="Microsoft YaHei" charset="-122"/>
                      </a:rPr>
                      <m:t>               </m:t>
                    </m:r>
                    <m:f>
                      <m:fPr>
                        <m:ctrlPr>
                          <a:rPr kumimoji="1" lang="mr-IN" altLang="zh-CN" sz="3600" i="1" smtClean="0">
                            <a:solidFill>
                              <a:srgbClr val="C00000"/>
                            </a:solidFill>
                            <a:latin typeface="Cambria Math" panose="02040503050406030204" pitchFamily="18" charset="0"/>
                            <a:ea typeface="Microsoft YaHei" charset="-122"/>
                            <a:cs typeface="Microsoft YaHei" charset="-122"/>
                          </a:rPr>
                        </m:ctrlPr>
                      </m:fPr>
                      <m:num>
                        <m:r>
                          <a:rPr kumimoji="1" lang="en-US" altLang="zh-CN" sz="3600" smtClean="0">
                            <a:solidFill>
                              <a:srgbClr val="C00000"/>
                            </a:solidFill>
                            <a:latin typeface="Cambria Math" charset="0"/>
                            <a:ea typeface="Microsoft YaHei" charset="-122"/>
                            <a:cs typeface="Microsoft YaHei" charset="-122"/>
                          </a:rPr>
                          <m:t>𝑀𝑃</m:t>
                        </m:r>
                        <m:r>
                          <a:rPr kumimoji="1" lang="en-US" altLang="zh-CN" sz="3600" baseline="-25000" smtClean="0">
                            <a:solidFill>
                              <a:srgbClr val="C00000"/>
                            </a:solidFill>
                            <a:latin typeface="Cambria Math" charset="0"/>
                            <a:ea typeface="Microsoft YaHei" charset="-122"/>
                            <a:cs typeface="Microsoft YaHei" charset="-122"/>
                          </a:rPr>
                          <m:t>𝐿</m:t>
                        </m:r>
                      </m:num>
                      <m:den>
                        <m:r>
                          <a:rPr kumimoji="1" lang="en-US" altLang="zh-CN" sz="3600" smtClean="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𝐿</m:t>
                        </m:r>
                      </m:den>
                    </m:f>
                  </m:oMath>
                </a14:m>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mr-IN" altLang="zh-CN" sz="36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3600" i="1">
                            <a:solidFill>
                              <a:srgbClr val="C00000"/>
                            </a:solidFill>
                            <a:latin typeface="Cambria Math" panose="02040503050406030204" pitchFamily="18" charset="0"/>
                            <a:ea typeface="Microsoft YaHei" charset="-122"/>
                            <a:cs typeface="Microsoft YaHei" charset="-122"/>
                          </a:rPr>
                        </m:ctrlPr>
                      </m:fPr>
                      <m:num>
                        <m:r>
                          <a:rPr kumimoji="1" lang="en-US" altLang="zh-CN" sz="3600">
                            <a:solidFill>
                              <a:srgbClr val="C00000"/>
                            </a:solidFill>
                            <a:latin typeface="Cambria Math" charset="0"/>
                            <a:ea typeface="Microsoft YaHei" charset="-122"/>
                            <a:cs typeface="Microsoft YaHei" charset="-122"/>
                          </a:rPr>
                          <m:t>𝑀</m:t>
                        </m:r>
                        <m:r>
                          <a:rPr kumimoji="1" lang="en-US" altLang="zh-CN" sz="3600" smtClean="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𝐾</m:t>
                        </m:r>
                      </m:num>
                      <m:den>
                        <m:r>
                          <a:rPr kumimoji="1" lang="en-US" altLang="zh-CN" sz="360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𝐾</m:t>
                        </m:r>
                      </m:den>
                    </m:f>
                  </m:oMath>
                </a14:m>
                <a:endPar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952722" y="3742823"/>
                <a:ext cx="4550611" cy="1724062"/>
              </a:xfrm>
              <a:prstGeom prst="rect">
                <a:avLst/>
              </a:prstGeom>
              <a:blipFill>
                <a:blip r:embed="rId3"/>
                <a:stretch>
                  <a:fillRect l="-3056" b="-5797"/>
                </a:stretch>
              </a:blipFill>
              <a:ln>
                <a:solidFill>
                  <a:schemeClr val="accent1"/>
                </a:solid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4937D46-FEA8-734E-8709-821ACE0DEEC2}"/>
              </a:ext>
            </a:extLst>
          </p:cNvPr>
          <p:cNvSpPr/>
          <p:nvPr/>
        </p:nvSpPr>
        <p:spPr>
          <a:xfrm>
            <a:off x="6928720" y="3968281"/>
            <a:ext cx="3335867" cy="113505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若果不相等怎么办？</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谁大就多花钱。</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985367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43516" y="326503"/>
            <a:ext cx="11246459"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第五章  生产要素投入的决策分析</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生产要素最佳组合确定：</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等产量曲线（边际技术替代率）；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等成本线（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题目类型：给定总产量函数，总成本、</a:t>
            </a:r>
            <a:r>
              <a:rPr kumimoji="1" lang="en-US" altLang="zh-CN" sz="2400" dirty="0">
                <a:latin typeface="FZLanTingHeiS-R-GB" panose="02000000000000000000" pitchFamily="2" charset="-122"/>
                <a:ea typeface="FZLanTingHeiS-R-GB" panose="02000000000000000000" pitchFamily="2" charset="-122"/>
                <a:cs typeface="Microsoft YaHei" charset="-122"/>
              </a:rPr>
              <a:t>L</a:t>
            </a:r>
            <a:r>
              <a:rPr kumimoji="1" lang="zh-CN" altLang="en-US" sz="2400" dirty="0">
                <a:latin typeface="FZLanTingHeiS-R-GB" panose="02000000000000000000" pitchFamily="2" charset="-122"/>
                <a:ea typeface="FZLanTingHeiS-R-GB" panose="02000000000000000000" pitchFamily="2" charset="-122"/>
                <a:cs typeface="Microsoft YaHei" charset="-122"/>
              </a:rPr>
              <a:t>要素和</a:t>
            </a:r>
            <a:r>
              <a:rPr kumimoji="1" lang="en-US" altLang="zh-CN" sz="2400" dirty="0">
                <a:latin typeface="FZLanTingHeiS-R-GB" panose="02000000000000000000" pitchFamily="2" charset="-122"/>
                <a:ea typeface="FZLanTingHeiS-R-GB" panose="02000000000000000000" pitchFamily="2" charset="-122"/>
                <a:cs typeface="Microsoft YaHei" charset="-122"/>
              </a:rPr>
              <a:t>K</a:t>
            </a:r>
            <a:r>
              <a:rPr kumimoji="1" lang="zh-CN" altLang="en-US" sz="2400" dirty="0">
                <a:latin typeface="FZLanTingHeiS-R-GB" panose="02000000000000000000" pitchFamily="2" charset="-122"/>
                <a:ea typeface="FZLanTingHeiS-R-GB" panose="02000000000000000000" pitchFamily="2" charset="-122"/>
                <a:cs typeface="Microsoft YaHei" charset="-122"/>
              </a:rPr>
              <a:t>要素的价格，求生产要素最佳组合的确定。</a:t>
            </a:r>
          </a:p>
        </p:txBody>
      </p:sp>
      <mc:AlternateContent xmlns:mc="http://schemas.openxmlformats.org/markup-compatibility/2006" xmlns:a14="http://schemas.microsoft.com/office/drawing/2010/main">
        <mc:Choice Requires="a14">
          <p:sp>
            <p:nvSpPr>
              <p:cNvPr id="7" name="矩形 6"/>
              <p:cNvSpPr/>
              <p:nvPr/>
            </p:nvSpPr>
            <p:spPr>
              <a:xfrm>
                <a:off x="952722" y="3742823"/>
                <a:ext cx="4550611" cy="1724062"/>
              </a:xfrm>
              <a:prstGeom prst="rect">
                <a:avLst/>
              </a:prstGeom>
              <a:ln>
                <a:solidFill>
                  <a:schemeClr val="accent1"/>
                </a:solidFill>
              </a:ln>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生产要素最佳组合的均衡条件：</a:t>
                </a:r>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14:m>
                  <m:oMath xmlns:m="http://schemas.openxmlformats.org/officeDocument/2006/math">
                    <m:r>
                      <a:rPr kumimoji="1" lang="zh-CN" altLang="en-US" sz="3600" smtClean="0">
                        <a:solidFill>
                          <a:srgbClr val="C00000"/>
                        </a:solidFill>
                        <a:latin typeface="Cambria Math" charset="0"/>
                        <a:ea typeface="Microsoft YaHei" charset="-122"/>
                        <a:cs typeface="Microsoft YaHei" charset="-122"/>
                      </a:rPr>
                      <m:t>               </m:t>
                    </m:r>
                    <m:f>
                      <m:fPr>
                        <m:ctrlPr>
                          <a:rPr kumimoji="1" lang="mr-IN" altLang="zh-CN" sz="3600" i="1" smtClean="0">
                            <a:solidFill>
                              <a:srgbClr val="C00000"/>
                            </a:solidFill>
                            <a:latin typeface="Cambria Math" panose="02040503050406030204" pitchFamily="18" charset="0"/>
                            <a:ea typeface="Microsoft YaHei" charset="-122"/>
                            <a:cs typeface="Microsoft YaHei" charset="-122"/>
                          </a:rPr>
                        </m:ctrlPr>
                      </m:fPr>
                      <m:num>
                        <m:r>
                          <a:rPr kumimoji="1" lang="en-US" altLang="zh-CN" sz="3600" smtClean="0">
                            <a:solidFill>
                              <a:srgbClr val="C00000"/>
                            </a:solidFill>
                            <a:latin typeface="Cambria Math" charset="0"/>
                            <a:ea typeface="Microsoft YaHei" charset="-122"/>
                            <a:cs typeface="Microsoft YaHei" charset="-122"/>
                          </a:rPr>
                          <m:t>𝑀𝑃</m:t>
                        </m:r>
                        <m:r>
                          <a:rPr kumimoji="1" lang="en-US" altLang="zh-CN" sz="3600" baseline="-25000" smtClean="0">
                            <a:solidFill>
                              <a:srgbClr val="C00000"/>
                            </a:solidFill>
                            <a:latin typeface="Cambria Math" charset="0"/>
                            <a:ea typeface="Microsoft YaHei" charset="-122"/>
                            <a:cs typeface="Microsoft YaHei" charset="-122"/>
                          </a:rPr>
                          <m:t>𝐿</m:t>
                        </m:r>
                      </m:num>
                      <m:den>
                        <m:r>
                          <a:rPr kumimoji="1" lang="en-US" altLang="zh-CN" sz="3600" smtClean="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𝐿</m:t>
                        </m:r>
                      </m:den>
                    </m:f>
                  </m:oMath>
                </a14:m>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mr-IN" altLang="zh-CN" sz="36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3600" i="1">
                            <a:solidFill>
                              <a:srgbClr val="C00000"/>
                            </a:solidFill>
                            <a:latin typeface="Cambria Math" panose="02040503050406030204" pitchFamily="18" charset="0"/>
                            <a:ea typeface="Microsoft YaHei" charset="-122"/>
                            <a:cs typeface="Microsoft YaHei" charset="-122"/>
                          </a:rPr>
                        </m:ctrlPr>
                      </m:fPr>
                      <m:num>
                        <m:r>
                          <a:rPr kumimoji="1" lang="en-US" altLang="zh-CN" sz="3600">
                            <a:solidFill>
                              <a:srgbClr val="C00000"/>
                            </a:solidFill>
                            <a:latin typeface="Cambria Math" charset="0"/>
                            <a:ea typeface="Microsoft YaHei" charset="-122"/>
                            <a:cs typeface="Microsoft YaHei" charset="-122"/>
                          </a:rPr>
                          <m:t>𝑀</m:t>
                        </m:r>
                        <m:r>
                          <a:rPr kumimoji="1" lang="en-US" altLang="zh-CN" sz="3600" smtClean="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𝐾</m:t>
                        </m:r>
                      </m:num>
                      <m:den>
                        <m:r>
                          <a:rPr kumimoji="1" lang="en-US" altLang="zh-CN" sz="360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𝐾</m:t>
                        </m:r>
                      </m:den>
                    </m:f>
                  </m:oMath>
                </a14:m>
                <a:endPar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952722" y="3742823"/>
                <a:ext cx="4550611" cy="1724062"/>
              </a:xfrm>
              <a:prstGeom prst="rect">
                <a:avLst/>
              </a:prstGeom>
              <a:blipFill>
                <a:blip r:embed="rId3"/>
                <a:stretch>
                  <a:fillRect l="-3056" b="-5797"/>
                </a:stretch>
              </a:blipFill>
              <a:ln>
                <a:solidFill>
                  <a:schemeClr val="accent1"/>
                </a:solid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4937D46-FEA8-734E-8709-821ACE0DEEC2}"/>
              </a:ext>
            </a:extLst>
          </p:cNvPr>
          <p:cNvSpPr/>
          <p:nvPr/>
        </p:nvSpPr>
        <p:spPr>
          <a:xfrm>
            <a:off x="6928720" y="3968281"/>
            <a:ext cx="3335867" cy="113505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若果不相等怎么办？</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谁大就多花钱。</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95866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矩形 13">
            <a:extLst>
              <a:ext uri="{FF2B5EF4-FFF2-40B4-BE49-F238E27FC236}">
                <a16:creationId xmlns:a16="http://schemas.microsoft.com/office/drawing/2014/main" id="{1ED604BA-F53B-3448-8722-703F8EC6A510}"/>
              </a:ext>
            </a:extLst>
          </p:cNvPr>
          <p:cNvSpPr>
            <a:spLocks noChangeArrowheads="1"/>
          </p:cNvSpPr>
          <p:nvPr/>
        </p:nvSpPr>
        <p:spPr bwMode="auto">
          <a:xfrm>
            <a:off x="1330325" y="147638"/>
            <a:ext cx="9593263" cy="11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400" dirty="0">
                <a:latin typeface="FZLanTingHeiS-R-GB" panose="02000000000000000000" pitchFamily="2" charset="-122"/>
                <a:ea typeface="FZLanTingHeiS-R-GB" panose="02000000000000000000" pitchFamily="2" charset="-122"/>
              </a:rPr>
              <a:t>已知厂商的生产函数为</a:t>
            </a:r>
            <a:r>
              <a:rPr lang="en-US" altLang="zh-CN" sz="2400" dirty="0">
                <a:latin typeface="FZLanTingHeiS-R-GB" panose="02000000000000000000" pitchFamily="2" charset="-122"/>
                <a:ea typeface="FZLanTingHeiS-R-GB" panose="02000000000000000000" pitchFamily="2" charset="-122"/>
              </a:rPr>
              <a:t>Q=20L+10K-4L²-2K²</a:t>
            </a:r>
            <a:r>
              <a:rPr lang="zh-CN" altLang="en-US" sz="2400" dirty="0">
                <a:latin typeface="FZLanTingHeiS-R-GB" panose="02000000000000000000" pitchFamily="2" charset="-122"/>
                <a:ea typeface="FZLanTingHeiS-R-GB" panose="02000000000000000000" pitchFamily="2" charset="-122"/>
              </a:rPr>
              <a:t>，又设</a:t>
            </a:r>
            <a:r>
              <a:rPr lang="en-US" altLang="zh-CN" sz="2400" dirty="0">
                <a:latin typeface="FZLanTingHeiS-R-GB" panose="02000000000000000000" pitchFamily="2" charset="-122"/>
                <a:ea typeface="FZLanTingHeiS-R-GB" panose="02000000000000000000" pitchFamily="2" charset="-122"/>
              </a:rPr>
              <a:t>P</a:t>
            </a:r>
            <a:r>
              <a:rPr lang="zh-CN" altLang="en-US" sz="2400" dirty="0">
                <a:latin typeface="FZLanTingHeiS-R-GB" panose="02000000000000000000" pitchFamily="2" charset="-122"/>
                <a:ea typeface="FZLanTingHeiS-R-GB" panose="02000000000000000000" pitchFamily="2" charset="-122"/>
              </a:rPr>
              <a:t>₁（</a:t>
            </a:r>
            <a:r>
              <a:rPr lang="en-US" altLang="zh-CN" sz="2400" dirty="0">
                <a:latin typeface="FZLanTingHeiS-R-GB" panose="02000000000000000000" pitchFamily="2" charset="-122"/>
                <a:ea typeface="FZLanTingHeiS-R-GB" panose="02000000000000000000" pitchFamily="2" charset="-122"/>
              </a:rPr>
              <a:t>L</a:t>
            </a:r>
            <a:r>
              <a:rPr lang="zh-CN" altLang="en-US" sz="2400" dirty="0">
                <a:latin typeface="FZLanTingHeiS-R-GB" panose="02000000000000000000" pitchFamily="2" charset="-122"/>
                <a:ea typeface="FZLanTingHeiS-R-GB" panose="02000000000000000000" pitchFamily="2" charset="-122"/>
              </a:rPr>
              <a:t>的价格）</a:t>
            </a:r>
            <a:r>
              <a:rPr lang="en-US" altLang="zh-CN" sz="2400" dirty="0">
                <a:latin typeface="FZLanTingHeiS-R-GB" panose="02000000000000000000" pitchFamily="2" charset="-122"/>
                <a:ea typeface="FZLanTingHeiS-R-GB" panose="02000000000000000000" pitchFamily="2" charset="-122"/>
              </a:rPr>
              <a:t>=4</a:t>
            </a:r>
            <a:r>
              <a:rPr lang="zh-CN" altLang="en-US" sz="2400" dirty="0">
                <a:latin typeface="FZLanTingHeiS-R-GB" panose="02000000000000000000" pitchFamily="2" charset="-122"/>
                <a:ea typeface="FZLanTingHeiS-R-GB" panose="02000000000000000000" pitchFamily="2" charset="-122"/>
              </a:rPr>
              <a:t>元，</a:t>
            </a:r>
            <a:r>
              <a:rPr lang="en-US" altLang="zh-CN" sz="2400" dirty="0">
                <a:latin typeface="FZLanTingHeiS-R-GB" panose="02000000000000000000" pitchFamily="2" charset="-122"/>
                <a:ea typeface="FZLanTingHeiS-R-GB" panose="02000000000000000000" pitchFamily="2" charset="-122"/>
              </a:rPr>
              <a:t>P</a:t>
            </a:r>
            <a:r>
              <a:rPr lang="zh-CN" altLang="en-US" sz="2400" dirty="0">
                <a:latin typeface="FZLanTingHeiS-R-GB" panose="02000000000000000000" pitchFamily="2" charset="-122"/>
                <a:ea typeface="FZLanTingHeiS-R-GB" panose="02000000000000000000" pitchFamily="2" charset="-122"/>
              </a:rPr>
              <a:t>₂（</a:t>
            </a:r>
            <a:r>
              <a:rPr lang="en-US" altLang="zh-CN" sz="2400" dirty="0">
                <a:latin typeface="FZLanTingHeiS-R-GB" panose="02000000000000000000" pitchFamily="2" charset="-122"/>
                <a:ea typeface="FZLanTingHeiS-R-GB" panose="02000000000000000000" pitchFamily="2" charset="-122"/>
              </a:rPr>
              <a:t>K</a:t>
            </a:r>
            <a:r>
              <a:rPr lang="zh-CN" altLang="en-US" sz="2400" dirty="0">
                <a:latin typeface="FZLanTingHeiS-R-GB" panose="02000000000000000000" pitchFamily="2" charset="-122"/>
                <a:ea typeface="FZLanTingHeiS-R-GB" panose="02000000000000000000" pitchFamily="2" charset="-122"/>
              </a:rPr>
              <a:t>的价格）</a:t>
            </a:r>
            <a:r>
              <a:rPr lang="en-US" altLang="zh-CN" sz="2400" dirty="0">
                <a:latin typeface="FZLanTingHeiS-R-GB" panose="02000000000000000000" pitchFamily="2" charset="-122"/>
                <a:ea typeface="FZLanTingHeiS-R-GB" panose="02000000000000000000" pitchFamily="2" charset="-122"/>
              </a:rPr>
              <a:t>=2</a:t>
            </a:r>
            <a:r>
              <a:rPr lang="zh-CN" altLang="en-US" sz="2400" dirty="0">
                <a:latin typeface="FZLanTingHeiS-R-GB" panose="02000000000000000000" pitchFamily="2" charset="-122"/>
                <a:ea typeface="FZLanTingHeiS-R-GB" panose="02000000000000000000" pitchFamily="2" charset="-122"/>
              </a:rPr>
              <a:t>元，求成本为</a:t>
            </a:r>
            <a:r>
              <a:rPr lang="en-US" altLang="zh-CN" sz="2400" dirty="0">
                <a:latin typeface="FZLanTingHeiS-R-GB" panose="02000000000000000000" pitchFamily="2" charset="-122"/>
                <a:ea typeface="FZLanTingHeiS-R-GB" panose="02000000000000000000" pitchFamily="2" charset="-122"/>
              </a:rPr>
              <a:t>240</a:t>
            </a:r>
            <a:r>
              <a:rPr lang="zh-CN" altLang="en-US" sz="2400" dirty="0">
                <a:latin typeface="FZLanTingHeiS-R-GB" panose="02000000000000000000" pitchFamily="2" charset="-122"/>
                <a:ea typeface="FZLanTingHeiS-R-GB" panose="02000000000000000000" pitchFamily="2" charset="-122"/>
              </a:rPr>
              <a:t>时的最优生产要素组合。</a:t>
            </a:r>
            <a:endParaRPr lang="en-US" altLang="zh-CN" sz="2400" dirty="0">
              <a:latin typeface="FZLanTingHeiS-R-GB" panose="02000000000000000000" pitchFamily="2" charset="-122"/>
              <a:ea typeface="FZLanTingHeiS-R-GB" panose="02000000000000000000" pitchFamily="2" charset="-122"/>
            </a:endParaRPr>
          </a:p>
        </p:txBody>
      </p:sp>
      <p:pic>
        <p:nvPicPr>
          <p:cNvPr id="6" name="文本框 5">
            <a:extLst>
              <a:ext uri="{FF2B5EF4-FFF2-40B4-BE49-F238E27FC236}">
                <a16:creationId xmlns:a16="http://schemas.microsoft.com/office/drawing/2014/main" id="{FA8218C6-7A10-DF4A-8FC8-7061DB3F9E6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 y="1293813"/>
            <a:ext cx="4641850" cy="5165725"/>
          </a:xfrm>
          <a:prstGeom prst="rect">
            <a:avLst/>
          </a:prstGeom>
          <a:noFill/>
          <a:extLst>
            <a:ext uri="{909E8E84-426E-40DD-AFC4-6F175D3DCCD1}">
              <a14:hiddenFill xmlns:a14="http://schemas.microsoft.com/office/drawing/2010/main">
                <a:solidFill>
                  <a:srgbClr val="FFFFFF"/>
                </a:solidFill>
              </a14:hiddenFill>
            </a:ext>
          </a:extLst>
        </p:spPr>
      </p:pic>
      <p:sp>
        <p:nvSpPr>
          <p:cNvPr id="97283" name="文本框 4">
            <a:extLst>
              <a:ext uri="{FF2B5EF4-FFF2-40B4-BE49-F238E27FC236}">
                <a16:creationId xmlns:a16="http://schemas.microsoft.com/office/drawing/2014/main" id="{591F289B-ACC7-D543-A4DA-E7DD400DF881}"/>
              </a:ext>
            </a:extLst>
          </p:cNvPr>
          <p:cNvSpPr txBox="1">
            <a:spLocks noChangeArrowheads="1"/>
          </p:cNvSpPr>
          <p:nvPr/>
        </p:nvSpPr>
        <p:spPr bwMode="auto">
          <a:xfrm>
            <a:off x="5867400" y="1312863"/>
            <a:ext cx="6153150" cy="52641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3200" dirty="0">
                <a:latin typeface="FZLanTingHeiS-R-GB" panose="02000000000000000000" pitchFamily="2" charset="-122"/>
                <a:ea typeface="FZLanTingHeiS-R-GB" panose="02000000000000000000" pitchFamily="2" charset="-122"/>
              </a:rPr>
              <a:t>可得：</a:t>
            </a:r>
            <a:r>
              <a:rPr lang="en-US" altLang="zh-CN" sz="3200" dirty="0">
                <a:latin typeface="FZLanTingHeiS-R-GB" panose="02000000000000000000" pitchFamily="2" charset="-122"/>
                <a:ea typeface="FZLanTingHeiS-R-GB" panose="02000000000000000000" pitchFamily="2" charset="-122"/>
              </a:rPr>
              <a:t>L=K</a:t>
            </a:r>
            <a:r>
              <a:rPr lang="zh-CN" altLang="en-US" sz="3200" dirty="0">
                <a:latin typeface="FZLanTingHeiS-R-GB" panose="02000000000000000000" pitchFamily="2" charset="-122"/>
                <a:ea typeface="FZLanTingHeiS-R-GB" panose="02000000000000000000" pitchFamily="2" charset="-122"/>
              </a:rPr>
              <a:t>。</a:t>
            </a:r>
            <a:endParaRPr lang="en-US" altLang="zh-CN" sz="3200" dirty="0">
              <a:latin typeface="FZLanTingHeiS-R-GB" panose="02000000000000000000" pitchFamily="2" charset="-122"/>
              <a:ea typeface="FZLanTingHeiS-R-GB" panose="02000000000000000000" pitchFamily="2" charset="-122"/>
            </a:endParaRPr>
          </a:p>
          <a:p>
            <a:pPr>
              <a:lnSpc>
                <a:spcPct val="150000"/>
              </a:lnSpc>
            </a:pPr>
            <a:r>
              <a:rPr lang="zh-CN" altLang="en-US" sz="3200" dirty="0">
                <a:latin typeface="FZLanTingHeiS-R-GB" panose="02000000000000000000" pitchFamily="2" charset="-122"/>
                <a:ea typeface="FZLanTingHeiS-R-GB" panose="02000000000000000000" pitchFamily="2" charset="-122"/>
              </a:rPr>
              <a:t>又因为：成本为</a:t>
            </a:r>
            <a:r>
              <a:rPr lang="en-US" altLang="zh-CN" sz="3200" dirty="0">
                <a:latin typeface="FZLanTingHeiS-R-GB" panose="02000000000000000000" pitchFamily="2" charset="-122"/>
                <a:ea typeface="FZLanTingHeiS-R-GB" panose="02000000000000000000" pitchFamily="2" charset="-122"/>
              </a:rPr>
              <a:t>240</a:t>
            </a:r>
            <a:r>
              <a:rPr lang="zh-CN" altLang="en-US" sz="3200" dirty="0">
                <a:latin typeface="FZLanTingHeiS-R-GB" panose="02000000000000000000" pitchFamily="2" charset="-122"/>
                <a:ea typeface="FZLanTingHeiS-R-GB" panose="02000000000000000000" pitchFamily="2" charset="-122"/>
              </a:rPr>
              <a:t>元。</a:t>
            </a:r>
            <a:endParaRPr lang="en-US" altLang="zh-CN" sz="3200" dirty="0">
              <a:latin typeface="FZLanTingHeiS-R-GB" panose="02000000000000000000" pitchFamily="2" charset="-122"/>
              <a:ea typeface="FZLanTingHeiS-R-GB" panose="02000000000000000000" pitchFamily="2" charset="-122"/>
            </a:endParaRPr>
          </a:p>
          <a:p>
            <a:pPr>
              <a:lnSpc>
                <a:spcPct val="150000"/>
              </a:lnSpc>
            </a:pPr>
            <a:r>
              <a:rPr lang="en-US" altLang="zh-CN" sz="3200" dirty="0">
                <a:latin typeface="FZLanTingHeiS-R-GB" panose="02000000000000000000" pitchFamily="2" charset="-122"/>
                <a:ea typeface="FZLanTingHeiS-R-GB" panose="02000000000000000000" pitchFamily="2" charset="-122"/>
              </a:rPr>
              <a:t>4L+2K=240</a:t>
            </a:r>
          </a:p>
          <a:p>
            <a:pPr>
              <a:lnSpc>
                <a:spcPct val="150000"/>
              </a:lnSpc>
            </a:pPr>
            <a:r>
              <a:rPr lang="en-US" altLang="zh-CN" sz="3200" dirty="0">
                <a:latin typeface="FZLanTingHeiS-R-GB" panose="02000000000000000000" pitchFamily="2" charset="-122"/>
                <a:ea typeface="FZLanTingHeiS-R-GB" panose="02000000000000000000" pitchFamily="2" charset="-122"/>
              </a:rPr>
              <a:t>4L+2L=240</a:t>
            </a:r>
          </a:p>
          <a:p>
            <a:pPr>
              <a:lnSpc>
                <a:spcPct val="150000"/>
              </a:lnSpc>
            </a:pPr>
            <a:r>
              <a:rPr lang="en-US" altLang="zh-CN" sz="3200" dirty="0">
                <a:latin typeface="FZLanTingHeiS-R-GB" panose="02000000000000000000" pitchFamily="2" charset="-122"/>
                <a:ea typeface="FZLanTingHeiS-R-GB" panose="02000000000000000000" pitchFamily="2" charset="-122"/>
              </a:rPr>
              <a:t>6L=240</a:t>
            </a:r>
          </a:p>
          <a:p>
            <a:pPr>
              <a:lnSpc>
                <a:spcPct val="150000"/>
              </a:lnSpc>
            </a:pPr>
            <a:r>
              <a:rPr lang="en-US" altLang="zh-CN" sz="3200" dirty="0">
                <a:latin typeface="FZLanTingHeiS-R-GB" panose="02000000000000000000" pitchFamily="2" charset="-122"/>
                <a:ea typeface="FZLanTingHeiS-R-GB" panose="02000000000000000000" pitchFamily="2" charset="-122"/>
              </a:rPr>
              <a:t>L=40</a:t>
            </a:r>
          </a:p>
          <a:p>
            <a:pPr>
              <a:lnSpc>
                <a:spcPct val="150000"/>
              </a:lnSpc>
            </a:pPr>
            <a:r>
              <a:rPr lang="en-US" altLang="zh-CN" sz="3200" dirty="0">
                <a:latin typeface="FZLanTingHeiS-R-GB" panose="02000000000000000000" pitchFamily="2" charset="-122"/>
                <a:ea typeface="FZLanTingHeiS-R-GB" panose="02000000000000000000" pitchFamily="2" charset="-122"/>
              </a:rPr>
              <a:t>K=40</a:t>
            </a:r>
          </a:p>
        </p:txBody>
      </p:sp>
      <p:sp>
        <p:nvSpPr>
          <p:cNvPr id="3" name="左弧形箭头 2">
            <a:extLst>
              <a:ext uri="{FF2B5EF4-FFF2-40B4-BE49-F238E27FC236}">
                <a16:creationId xmlns:a16="http://schemas.microsoft.com/office/drawing/2014/main" id="{1F3CBAE4-4C2F-144B-A658-435F934CFFD4}"/>
              </a:ext>
            </a:extLst>
          </p:cNvPr>
          <p:cNvSpPr/>
          <p:nvPr/>
        </p:nvSpPr>
        <p:spPr>
          <a:xfrm>
            <a:off x="8724900" y="1619250"/>
            <a:ext cx="3105150" cy="2076450"/>
          </a:xfrm>
          <a:prstGeom prst="curvedLeftArrow">
            <a:avLst>
              <a:gd name="adj1" fmla="val 3901"/>
              <a:gd name="adj2" fmla="val 47906"/>
              <a:gd name="adj3" fmla="val 25000"/>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90204" pitchFamily="34" charset="0"/>
                <a:ea typeface="黑体" charset="-122"/>
                <a:cs typeface="黑体" charset="-122"/>
              </a:defRPr>
            </a:lvl1pPr>
            <a:lvl2pPr marL="742950" indent="-285750">
              <a:defRPr>
                <a:solidFill>
                  <a:schemeClr val="tx1"/>
                </a:solidFill>
                <a:latin typeface="Arial" panose="020B0604020202090204" pitchFamily="34" charset="0"/>
                <a:ea typeface="黑体" charset="-122"/>
                <a:cs typeface="黑体" charset="-122"/>
              </a:defRPr>
            </a:lvl2pPr>
            <a:lvl3pPr marL="1143000" indent="-228600">
              <a:defRPr>
                <a:solidFill>
                  <a:schemeClr val="tx1"/>
                </a:solidFill>
                <a:latin typeface="Arial" panose="020B0604020202090204" pitchFamily="34" charset="0"/>
                <a:ea typeface="黑体" charset="-122"/>
                <a:cs typeface="黑体" charset="-122"/>
              </a:defRPr>
            </a:lvl3pPr>
            <a:lvl4pPr marL="1600200" indent="-228600">
              <a:defRPr>
                <a:solidFill>
                  <a:schemeClr val="tx1"/>
                </a:solidFill>
                <a:latin typeface="Arial" panose="020B0604020202090204" pitchFamily="34" charset="0"/>
                <a:ea typeface="黑体" charset="-122"/>
                <a:cs typeface="黑体" charset="-122"/>
              </a:defRPr>
            </a:lvl4pPr>
            <a:lvl5pPr marL="2057400" indent="-228600">
              <a:defRPr>
                <a:solidFill>
                  <a:schemeClr val="tx1"/>
                </a:solidFill>
                <a:latin typeface="Arial" panose="020B0604020202090204" pitchFamily="34"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9pPr>
          </a:lstStyle>
          <a:p>
            <a:pPr algn="ctr" eaLnBrk="0" hangingPunct="0">
              <a:buFontTx/>
              <a:buNone/>
              <a:defRPr/>
            </a:pPr>
            <a:endParaRPr kumimoji="1" lang="zh-CN" altLang="en-US">
              <a:ea typeface="宋体" charset="-122"/>
            </a:endParaRPr>
          </a:p>
        </p:txBody>
      </p:sp>
      <p:sp>
        <p:nvSpPr>
          <p:cNvPr id="97285" name="文本框 3">
            <a:extLst>
              <a:ext uri="{FF2B5EF4-FFF2-40B4-BE49-F238E27FC236}">
                <a16:creationId xmlns:a16="http://schemas.microsoft.com/office/drawing/2014/main" id="{F479B7CB-B6AE-7941-BDDA-39CE1F627B84}"/>
              </a:ext>
            </a:extLst>
          </p:cNvPr>
          <p:cNvSpPr txBox="1">
            <a:spLocks noChangeArrowheads="1"/>
          </p:cNvSpPr>
          <p:nvPr/>
        </p:nvSpPr>
        <p:spPr bwMode="auto">
          <a:xfrm>
            <a:off x="11144250" y="2006600"/>
            <a:ext cx="685800" cy="830263"/>
          </a:xfrm>
          <a:prstGeom prst="rect">
            <a:avLst/>
          </a:prstGeom>
          <a:solidFill>
            <a:schemeClr val="bg1"/>
          </a:solidFill>
          <a:ln w="9525">
            <a:solidFill>
              <a:srgbClr val="C00000"/>
            </a:solidFill>
            <a:miter lim="800000"/>
            <a:headEnd/>
            <a:tailEnd/>
          </a:ln>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r>
              <a:rPr lang="zh-CN" altLang="en-US" sz="2400" dirty="0">
                <a:latin typeface="FZLanTingHeiS-R-GB" panose="02000000000000000000" pitchFamily="2" charset="-122"/>
                <a:ea typeface="FZLanTingHeiS-R-GB" panose="02000000000000000000" pitchFamily="2" charset="-122"/>
              </a:rPr>
              <a:t>代入</a:t>
            </a:r>
          </a:p>
        </p:txBody>
      </p:sp>
    </p:spTree>
    <p:extLst>
      <p:ext uri="{BB962C8B-B14F-4D97-AF65-F5344CB8AC3E}">
        <p14:creationId xmlns:p14="http://schemas.microsoft.com/office/powerpoint/2010/main" val="802505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28D58CC-BC66-9649-AFF9-01731EA66D37}"/>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88852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43517" y="218927"/>
            <a:ext cx="10635916"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第七章  生产产出的决策分析</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产品产量最佳组合原则：</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生产可能性曲线（边际转换率</a:t>
            </a:r>
            <a:r>
              <a:rPr kumimoji="1" lang="en-US" altLang="zh-CN" sz="2400" dirty="0">
                <a:latin typeface="FZLanTingHeiS-R-GB" panose="02000000000000000000" pitchFamily="2" charset="-122"/>
                <a:ea typeface="FZLanTingHeiS-R-GB" panose="02000000000000000000" pitchFamily="2" charset="-122"/>
                <a:cs typeface="Microsoft YaHei" charset="-122"/>
              </a:rPr>
              <a:t>MRT</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等收益线（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题目类型：给定总成本函数，总收益，</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商品和</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商品的价格，求产品产量产量最佳组合。</a:t>
            </a:r>
          </a:p>
        </p:txBody>
      </p:sp>
      <mc:AlternateContent xmlns:mc="http://schemas.openxmlformats.org/markup-compatibility/2006" xmlns:a14="http://schemas.microsoft.com/office/drawing/2010/main">
        <mc:Choice Requires="a14">
          <p:sp>
            <p:nvSpPr>
              <p:cNvPr id="7" name="矩形 6"/>
              <p:cNvSpPr/>
              <p:nvPr/>
            </p:nvSpPr>
            <p:spPr>
              <a:xfrm>
                <a:off x="1183814" y="3854173"/>
                <a:ext cx="5487920" cy="1728294"/>
              </a:xfrm>
              <a:prstGeom prst="rect">
                <a:avLst/>
              </a:prstGeom>
              <a:ln>
                <a:solidFill>
                  <a:schemeClr val="accent1"/>
                </a:solidFill>
              </a:ln>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产品产量最佳组合原则的均衡条件：</a:t>
                </a:r>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14:m>
                  <m:oMath xmlns:m="http://schemas.openxmlformats.org/officeDocument/2006/math">
                    <m:r>
                      <a:rPr kumimoji="1" lang="zh-CN" altLang="en-US" sz="3600" smtClean="0">
                        <a:solidFill>
                          <a:srgbClr val="C00000"/>
                        </a:solidFill>
                        <a:latin typeface="Cambria Math" charset="0"/>
                        <a:ea typeface="Microsoft YaHei" charset="-122"/>
                        <a:cs typeface="Microsoft YaHei" charset="-122"/>
                      </a:rPr>
                      <m:t>               </m:t>
                    </m:r>
                    <m:f>
                      <m:fPr>
                        <m:ctrlPr>
                          <a:rPr kumimoji="1" lang="mr-IN" altLang="zh-CN" sz="3600" i="1" smtClean="0">
                            <a:solidFill>
                              <a:srgbClr val="C00000"/>
                            </a:solidFill>
                            <a:latin typeface="Cambria Math" panose="02040503050406030204" pitchFamily="18" charset="0"/>
                            <a:ea typeface="Microsoft YaHei" charset="-122"/>
                            <a:cs typeface="Microsoft YaHei" charset="-122"/>
                          </a:rPr>
                        </m:ctrlPr>
                      </m:fPr>
                      <m:num>
                        <m:r>
                          <a:rPr kumimoji="1" lang="en-US" altLang="zh-CN" sz="3600" smtClean="0">
                            <a:solidFill>
                              <a:srgbClr val="C00000"/>
                            </a:solidFill>
                            <a:latin typeface="Cambria Math" charset="0"/>
                            <a:ea typeface="Microsoft YaHei" charset="-122"/>
                            <a:cs typeface="Microsoft YaHei" charset="-122"/>
                          </a:rPr>
                          <m:t>𝑀𝐶</m:t>
                        </m:r>
                        <m:r>
                          <m:rPr>
                            <m:sty m:val="p"/>
                          </m:rPr>
                          <a:rPr kumimoji="1" lang="en-US" altLang="zh-CN" sz="3600" baseline="-25000">
                            <a:solidFill>
                              <a:srgbClr val="C00000"/>
                            </a:solidFill>
                            <a:latin typeface="Cambria Math" charset="0"/>
                            <a:ea typeface="Microsoft YaHei" charset="-122"/>
                            <a:cs typeface="Microsoft YaHei" charset="-122"/>
                          </a:rPr>
                          <m:t>x</m:t>
                        </m:r>
                      </m:num>
                      <m:den>
                        <m:r>
                          <a:rPr kumimoji="1" lang="en-US" altLang="zh-CN" sz="3600" smtClean="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𝑋</m:t>
                        </m:r>
                      </m:den>
                    </m:f>
                  </m:oMath>
                </a14:m>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mr-IN" altLang="zh-CN" sz="36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3600" i="1">
                            <a:solidFill>
                              <a:srgbClr val="C00000"/>
                            </a:solidFill>
                            <a:latin typeface="Cambria Math" panose="02040503050406030204" pitchFamily="18" charset="0"/>
                            <a:ea typeface="Microsoft YaHei" charset="-122"/>
                            <a:cs typeface="Microsoft YaHei" charset="-122"/>
                          </a:rPr>
                        </m:ctrlPr>
                      </m:fPr>
                      <m:num>
                        <m:r>
                          <a:rPr kumimoji="1" lang="en-US" altLang="zh-CN" sz="3600">
                            <a:solidFill>
                              <a:srgbClr val="C00000"/>
                            </a:solidFill>
                            <a:latin typeface="Cambria Math" charset="0"/>
                            <a:ea typeface="Microsoft YaHei" charset="-122"/>
                            <a:cs typeface="Microsoft YaHei" charset="-122"/>
                          </a:rPr>
                          <m:t>𝑀</m:t>
                        </m:r>
                        <m:r>
                          <a:rPr kumimoji="1" lang="en-US" altLang="zh-CN" sz="3600" smtClean="0">
                            <a:solidFill>
                              <a:srgbClr val="C00000"/>
                            </a:solidFill>
                            <a:latin typeface="Cambria Math" charset="0"/>
                            <a:ea typeface="Microsoft YaHei" charset="-122"/>
                            <a:cs typeface="Microsoft YaHei" charset="-122"/>
                          </a:rPr>
                          <m:t>𝐶</m:t>
                        </m:r>
                        <m:r>
                          <a:rPr kumimoji="1" lang="en-US" altLang="zh-CN" sz="3600" baseline="-25000" smtClean="0">
                            <a:solidFill>
                              <a:srgbClr val="C00000"/>
                            </a:solidFill>
                            <a:latin typeface="Cambria Math" charset="0"/>
                            <a:ea typeface="Microsoft YaHei" charset="-122"/>
                            <a:cs typeface="Microsoft YaHei" charset="-122"/>
                          </a:rPr>
                          <m:t>𝑌</m:t>
                        </m:r>
                      </m:num>
                      <m:den>
                        <m:r>
                          <a:rPr kumimoji="1" lang="en-US" altLang="zh-CN" sz="360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𝑌</m:t>
                        </m:r>
                      </m:den>
                    </m:f>
                  </m:oMath>
                </a14:m>
                <a:endPar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183814" y="3854173"/>
                <a:ext cx="5487920" cy="1728294"/>
              </a:xfrm>
              <a:prstGeom prst="rect">
                <a:avLst/>
              </a:prstGeom>
              <a:blipFill>
                <a:blip r:embed="rId3"/>
                <a:stretch>
                  <a:fillRect l="-2304" b="-5036"/>
                </a:stretch>
              </a:blipFill>
              <a:ln>
                <a:solidFill>
                  <a:schemeClr val="accent1"/>
                </a:solid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6BD914A-8781-3A43-9D02-B158F6EC3C6E}"/>
              </a:ext>
            </a:extLst>
          </p:cNvPr>
          <p:cNvSpPr/>
          <p:nvPr/>
        </p:nvSpPr>
        <p:spPr>
          <a:xfrm>
            <a:off x="7264399" y="4150793"/>
            <a:ext cx="3352801" cy="58894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若果不相等怎么办？</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396576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443517" y="218927"/>
            <a:ext cx="10635916" cy="341632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第七章  生产产出的决策分析</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产品产量最佳组合原则：</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生产可能性曲线（边际转换率</a:t>
            </a:r>
            <a:r>
              <a:rPr kumimoji="1" lang="en-US" altLang="zh-CN" sz="2400" dirty="0">
                <a:latin typeface="FZLanTingHeiS-R-GB" panose="02000000000000000000" pitchFamily="2" charset="-122"/>
                <a:ea typeface="FZLanTingHeiS-R-GB" panose="02000000000000000000" pitchFamily="2" charset="-122"/>
                <a:cs typeface="Microsoft YaHei" charset="-122"/>
              </a:rPr>
              <a:t>MRT</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等收益线（</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方程和斜率</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题目类型：给定总成本函数，总收益，</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商品和</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商品的价格，求产品产量产量最佳组合。</a:t>
            </a:r>
          </a:p>
        </p:txBody>
      </p:sp>
      <mc:AlternateContent xmlns:mc="http://schemas.openxmlformats.org/markup-compatibility/2006" xmlns:a14="http://schemas.microsoft.com/office/drawing/2010/main">
        <mc:Choice Requires="a14">
          <p:sp>
            <p:nvSpPr>
              <p:cNvPr id="7" name="矩形 6"/>
              <p:cNvSpPr/>
              <p:nvPr/>
            </p:nvSpPr>
            <p:spPr>
              <a:xfrm>
                <a:off x="1183814" y="3854173"/>
                <a:ext cx="5487920" cy="1728294"/>
              </a:xfrm>
              <a:prstGeom prst="rect">
                <a:avLst/>
              </a:prstGeom>
              <a:ln>
                <a:solidFill>
                  <a:schemeClr val="accent1"/>
                </a:solidFill>
              </a:ln>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产品产量最佳组合原则的均衡条件：</a:t>
                </a:r>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14:m>
                  <m:oMath xmlns:m="http://schemas.openxmlformats.org/officeDocument/2006/math">
                    <m:r>
                      <a:rPr kumimoji="1" lang="zh-CN" altLang="en-US" sz="3600" smtClean="0">
                        <a:solidFill>
                          <a:srgbClr val="C00000"/>
                        </a:solidFill>
                        <a:latin typeface="Cambria Math" charset="0"/>
                        <a:ea typeface="Microsoft YaHei" charset="-122"/>
                        <a:cs typeface="Microsoft YaHei" charset="-122"/>
                      </a:rPr>
                      <m:t>               </m:t>
                    </m:r>
                    <m:f>
                      <m:fPr>
                        <m:ctrlPr>
                          <a:rPr kumimoji="1" lang="mr-IN" altLang="zh-CN" sz="3600" i="1" smtClean="0">
                            <a:solidFill>
                              <a:srgbClr val="C00000"/>
                            </a:solidFill>
                            <a:latin typeface="Cambria Math" panose="02040503050406030204" pitchFamily="18" charset="0"/>
                            <a:ea typeface="Microsoft YaHei" charset="-122"/>
                            <a:cs typeface="Microsoft YaHei" charset="-122"/>
                          </a:rPr>
                        </m:ctrlPr>
                      </m:fPr>
                      <m:num>
                        <m:r>
                          <a:rPr kumimoji="1" lang="en-US" altLang="zh-CN" sz="3600" smtClean="0">
                            <a:solidFill>
                              <a:srgbClr val="C00000"/>
                            </a:solidFill>
                            <a:latin typeface="Cambria Math" charset="0"/>
                            <a:ea typeface="Microsoft YaHei" charset="-122"/>
                            <a:cs typeface="Microsoft YaHei" charset="-122"/>
                          </a:rPr>
                          <m:t>𝑀𝐶</m:t>
                        </m:r>
                        <m:r>
                          <m:rPr>
                            <m:sty m:val="p"/>
                          </m:rPr>
                          <a:rPr kumimoji="1" lang="en-US" altLang="zh-CN" sz="3600" baseline="-25000">
                            <a:solidFill>
                              <a:srgbClr val="C00000"/>
                            </a:solidFill>
                            <a:latin typeface="Cambria Math" charset="0"/>
                            <a:ea typeface="Microsoft YaHei" charset="-122"/>
                            <a:cs typeface="Microsoft YaHei" charset="-122"/>
                          </a:rPr>
                          <m:t>x</m:t>
                        </m:r>
                      </m:num>
                      <m:den>
                        <m:r>
                          <a:rPr kumimoji="1" lang="en-US" altLang="zh-CN" sz="3600" smtClean="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𝑋</m:t>
                        </m:r>
                      </m:den>
                    </m:f>
                  </m:oMath>
                </a14:m>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3600" dirty="0">
                    <a:solidFill>
                      <a:srgbClr val="C00000"/>
                    </a:solidFill>
                    <a:latin typeface="FZLanTingHeiS-R-GB" panose="02000000000000000000" pitchFamily="2" charset="-122"/>
                    <a:ea typeface="FZLanTingHeiS-R-GB" panose="02000000000000000000" pitchFamily="2" charset="-122"/>
                    <a:cs typeface="Microsoft YaHei" charset="-122"/>
                  </a:rPr>
                  <a:t> </a:t>
                </a:r>
                <a:r>
                  <a:rPr kumimoji="1" lang="mr-IN" altLang="zh-CN" sz="36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3600" i="1">
                            <a:solidFill>
                              <a:srgbClr val="C00000"/>
                            </a:solidFill>
                            <a:latin typeface="Cambria Math" panose="02040503050406030204" pitchFamily="18" charset="0"/>
                            <a:ea typeface="Microsoft YaHei" charset="-122"/>
                            <a:cs typeface="Microsoft YaHei" charset="-122"/>
                          </a:rPr>
                        </m:ctrlPr>
                      </m:fPr>
                      <m:num>
                        <m:r>
                          <a:rPr kumimoji="1" lang="en-US" altLang="zh-CN" sz="3600">
                            <a:solidFill>
                              <a:srgbClr val="C00000"/>
                            </a:solidFill>
                            <a:latin typeface="Cambria Math" charset="0"/>
                            <a:ea typeface="Microsoft YaHei" charset="-122"/>
                            <a:cs typeface="Microsoft YaHei" charset="-122"/>
                          </a:rPr>
                          <m:t>𝑀</m:t>
                        </m:r>
                        <m:r>
                          <a:rPr kumimoji="1" lang="en-US" altLang="zh-CN" sz="3600" smtClean="0">
                            <a:solidFill>
                              <a:srgbClr val="C00000"/>
                            </a:solidFill>
                            <a:latin typeface="Cambria Math" charset="0"/>
                            <a:ea typeface="Microsoft YaHei" charset="-122"/>
                            <a:cs typeface="Microsoft YaHei" charset="-122"/>
                          </a:rPr>
                          <m:t>𝐶</m:t>
                        </m:r>
                        <m:r>
                          <a:rPr kumimoji="1" lang="en-US" altLang="zh-CN" sz="3600" baseline="-25000" smtClean="0">
                            <a:solidFill>
                              <a:srgbClr val="C00000"/>
                            </a:solidFill>
                            <a:latin typeface="Cambria Math" charset="0"/>
                            <a:ea typeface="Microsoft YaHei" charset="-122"/>
                            <a:cs typeface="Microsoft YaHei" charset="-122"/>
                          </a:rPr>
                          <m:t>𝑌</m:t>
                        </m:r>
                      </m:num>
                      <m:den>
                        <m:r>
                          <a:rPr kumimoji="1" lang="en-US" altLang="zh-CN" sz="3600">
                            <a:solidFill>
                              <a:srgbClr val="C00000"/>
                            </a:solidFill>
                            <a:latin typeface="Cambria Math" charset="0"/>
                            <a:ea typeface="Microsoft YaHei" charset="-122"/>
                            <a:cs typeface="Microsoft YaHei" charset="-122"/>
                          </a:rPr>
                          <m:t>𝑃</m:t>
                        </m:r>
                        <m:r>
                          <a:rPr kumimoji="1" lang="en-US" altLang="zh-CN" sz="3600" baseline="-25000" smtClean="0">
                            <a:solidFill>
                              <a:srgbClr val="C00000"/>
                            </a:solidFill>
                            <a:latin typeface="Cambria Math" charset="0"/>
                            <a:ea typeface="Microsoft YaHei" charset="-122"/>
                            <a:cs typeface="Microsoft YaHei" charset="-122"/>
                          </a:rPr>
                          <m:t>𝑌</m:t>
                        </m:r>
                      </m:den>
                    </m:f>
                  </m:oMath>
                </a14:m>
                <a:endParaRPr kumimoji="1" lang="en-US" altLang="zh-CN" sz="36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183814" y="3854173"/>
                <a:ext cx="5487920" cy="1728294"/>
              </a:xfrm>
              <a:prstGeom prst="rect">
                <a:avLst/>
              </a:prstGeom>
              <a:blipFill>
                <a:blip r:embed="rId3"/>
                <a:stretch>
                  <a:fillRect l="-2304" b="-5036"/>
                </a:stretch>
              </a:blipFill>
              <a:ln>
                <a:solidFill>
                  <a:schemeClr val="accent1"/>
                </a:solidFill>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6BD914A-8781-3A43-9D02-B158F6EC3C6E}"/>
              </a:ext>
            </a:extLst>
          </p:cNvPr>
          <p:cNvSpPr/>
          <p:nvPr/>
        </p:nvSpPr>
        <p:spPr>
          <a:xfrm>
            <a:off x="7264399" y="4150793"/>
            <a:ext cx="3352801" cy="1135054"/>
          </a:xfrm>
          <a:prstGeom prst="rect">
            <a:avLst/>
          </a:prstGeom>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若果不相等怎么办？</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谁大就少生产谁。</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6303171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802105" y="577515"/>
            <a:ext cx="10635916"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第二章供求分析</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市场均衡</a:t>
            </a:r>
          </a:p>
        </p:txBody>
      </p:sp>
      <p:sp>
        <p:nvSpPr>
          <p:cNvPr id="7" name="矩形 6"/>
          <p:cNvSpPr/>
          <p:nvPr/>
        </p:nvSpPr>
        <p:spPr>
          <a:xfrm>
            <a:off x="4747048" y="2139262"/>
            <a:ext cx="3729790" cy="671787"/>
          </a:xfrm>
          <a:prstGeom prst="rect">
            <a:avLst/>
          </a:prstGeom>
        </p:spPr>
        <p:txBody>
          <a:bodyPr wrap="square">
            <a:spAutoFit/>
          </a:bodyPr>
          <a:lstStyle/>
          <a:p>
            <a:pPr>
              <a:lnSpc>
                <a:spcPct val="150000"/>
              </a:lnSpc>
            </a:pPr>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供给函数</a:t>
            </a:r>
            <a:r>
              <a:rPr kumimoji="1" lang="en-US" altLang="zh-CN" sz="28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800" dirty="0">
                <a:solidFill>
                  <a:srgbClr val="C00000"/>
                </a:solidFill>
                <a:latin typeface="FZLanTingHeiS-R-GB" panose="02000000000000000000" pitchFamily="2" charset="-122"/>
                <a:ea typeface="FZLanTingHeiS-R-GB" panose="02000000000000000000" pitchFamily="2" charset="-122"/>
                <a:cs typeface="Microsoft YaHei" charset="-122"/>
              </a:rPr>
              <a:t>需求函数</a:t>
            </a:r>
            <a:endParaRPr kumimoji="1" lang="en-US" altLang="zh-CN" sz="28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02234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20F8F07-702E-E14F-BE4E-C752EB1DD17F}"/>
              </a:ext>
            </a:extLst>
          </p:cNvPr>
          <p:cNvSpPr/>
          <p:nvPr/>
        </p:nvSpPr>
        <p:spPr>
          <a:xfrm>
            <a:off x="829455" y="685961"/>
            <a:ext cx="10533090"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rPr>
              <a:t>2008</a:t>
            </a:r>
            <a:r>
              <a:rPr lang="zh-CN" altLang="en-US" sz="2400" dirty="0">
                <a:latin typeface="FZLanTingHeiS-R-GB" panose="02000000000000000000" pitchFamily="2" charset="-122"/>
                <a:ea typeface="FZLanTingHeiS-R-GB" panose="02000000000000000000" pitchFamily="2" charset="-122"/>
              </a:rPr>
              <a:t>考题</a:t>
            </a:r>
            <a:endParaRPr lang="en-US" altLang="zh-CN" sz="2400" dirty="0">
              <a:latin typeface="FZLanTingHeiS-R-GB" panose="02000000000000000000" pitchFamily="2" charset="-122"/>
              <a:ea typeface="FZLanTingHeiS-R-GB" panose="02000000000000000000" pitchFamily="2" charset="-122"/>
            </a:endParaRPr>
          </a:p>
          <a:p>
            <a:pPr fontAlgn="t">
              <a:lnSpc>
                <a:spcPct val="150000"/>
              </a:lnSpc>
            </a:pPr>
            <a:r>
              <a:rPr lang="zh-CN" altLang="en-US" sz="2400" dirty="0">
                <a:latin typeface="FZLanTingHeiS-R-GB" panose="02000000000000000000" pitchFamily="2" charset="-122"/>
                <a:ea typeface="FZLanTingHeiS-R-GB" panose="02000000000000000000" pitchFamily="2" charset="-122"/>
              </a:rPr>
              <a:t>假定某企业的销售收入（</a:t>
            </a:r>
            <a:r>
              <a:rPr lang="en-US" altLang="zh-CN" sz="2400" dirty="0">
                <a:latin typeface="FZLanTingHeiS-R-GB" panose="02000000000000000000" pitchFamily="2" charset="-122"/>
                <a:ea typeface="FZLanTingHeiS-R-GB" panose="02000000000000000000" pitchFamily="2" charset="-122"/>
              </a:rPr>
              <a:t>TR</a:t>
            </a:r>
            <a:r>
              <a:rPr lang="zh-CN" altLang="en-US" sz="2400" dirty="0">
                <a:latin typeface="FZLanTingHeiS-R-GB" panose="02000000000000000000" pitchFamily="2" charset="-122"/>
                <a:ea typeface="FZLanTingHeiS-R-GB" panose="02000000000000000000" pitchFamily="2" charset="-122"/>
              </a:rPr>
              <a:t>）和总成本（</a:t>
            </a:r>
            <a:r>
              <a:rPr lang="en-US" altLang="zh-CN" sz="2400" dirty="0">
                <a:latin typeface="FZLanTingHeiS-R-GB" panose="02000000000000000000" pitchFamily="2" charset="-122"/>
                <a:ea typeface="FZLanTingHeiS-R-GB" panose="02000000000000000000" pitchFamily="2" charset="-122"/>
              </a:rPr>
              <a:t>TC</a:t>
            </a:r>
            <a:r>
              <a:rPr lang="zh-CN" altLang="en-US" sz="2400" dirty="0">
                <a:latin typeface="FZLanTingHeiS-R-GB" panose="02000000000000000000" pitchFamily="2" charset="-122"/>
                <a:ea typeface="FZLanTingHeiS-R-GB" panose="02000000000000000000" pitchFamily="2" charset="-122"/>
              </a:rPr>
              <a:t>）函数分别为：</a:t>
            </a:r>
            <a:r>
              <a:rPr lang="en-US" altLang="zh-CN" sz="2400" dirty="0">
                <a:latin typeface="FZLanTingHeiS-R-GB" panose="02000000000000000000" pitchFamily="2" charset="-122"/>
                <a:ea typeface="FZLanTingHeiS-R-GB" panose="02000000000000000000" pitchFamily="2" charset="-122"/>
              </a:rPr>
              <a:t>TR=21Q-Q²</a:t>
            </a:r>
            <a:r>
              <a:rPr lang="zh-CN" altLang="en-US" sz="2400" dirty="0">
                <a:latin typeface="FZLanTingHeiS-R-GB" panose="02000000000000000000" pitchFamily="2" charset="-122"/>
                <a:ea typeface="FZLanTingHeiS-R-GB" panose="02000000000000000000" pitchFamily="2" charset="-122"/>
              </a:rPr>
              <a:t>，</a:t>
            </a:r>
            <a:r>
              <a:rPr lang="en-US" altLang="zh-CN" sz="2400" dirty="0">
                <a:latin typeface="FZLanTingHeiS-R-GB" panose="02000000000000000000" pitchFamily="2" charset="-122"/>
                <a:ea typeface="FZLanTingHeiS-R-GB" panose="02000000000000000000" pitchFamily="2" charset="-122"/>
              </a:rPr>
              <a:t>TC=Q³/3-3Q²+9Q+6</a:t>
            </a:r>
            <a:r>
              <a:rPr lang="zh-CN" altLang="en-US" sz="2400" dirty="0">
                <a:latin typeface="FZLanTingHeiS-R-GB" panose="02000000000000000000" pitchFamily="2" charset="-122"/>
                <a:ea typeface="FZLanTingHeiS-R-GB" panose="02000000000000000000" pitchFamily="2" charset="-122"/>
              </a:rPr>
              <a:t>，式中</a:t>
            </a:r>
            <a:r>
              <a:rPr lang="en-US" altLang="zh-CN" sz="2400" dirty="0">
                <a:latin typeface="FZLanTingHeiS-R-GB" panose="02000000000000000000" pitchFamily="2" charset="-122"/>
                <a:ea typeface="FZLanTingHeiS-R-GB" panose="02000000000000000000" pitchFamily="2" charset="-122"/>
              </a:rPr>
              <a:t>Q</a:t>
            </a:r>
            <a:r>
              <a:rPr lang="zh-CN" altLang="en-US" sz="2400" dirty="0">
                <a:latin typeface="FZLanTingHeiS-R-GB" panose="02000000000000000000" pitchFamily="2" charset="-122"/>
                <a:ea typeface="FZLanTingHeiS-R-GB" panose="02000000000000000000" pitchFamily="2" charset="-122"/>
              </a:rPr>
              <a:t>为产量，试问：</a:t>
            </a:r>
            <a:br>
              <a:rPr lang="zh-CN" altLang="en-US" sz="2400" dirty="0">
                <a:latin typeface="FZLanTingHeiS-R-GB" panose="02000000000000000000" pitchFamily="2" charset="-122"/>
                <a:ea typeface="FZLanTingHeiS-R-GB" panose="02000000000000000000" pitchFamily="2" charset="-122"/>
              </a:rPr>
            </a:br>
            <a:r>
              <a:rPr lang="en-US" altLang="zh-CN" sz="2400" dirty="0">
                <a:latin typeface="FZLanTingHeiS-R-GB" panose="02000000000000000000" pitchFamily="2" charset="-122"/>
                <a:ea typeface="FZLanTingHeiS-R-GB" panose="02000000000000000000" pitchFamily="2" charset="-122"/>
              </a:rPr>
              <a:t>1. </a:t>
            </a:r>
            <a:r>
              <a:rPr lang="zh-CN" altLang="en-US" sz="2400" dirty="0">
                <a:latin typeface="FZLanTingHeiS-R-GB" panose="02000000000000000000" pitchFamily="2" charset="-122"/>
                <a:ea typeface="FZLanTingHeiS-R-GB" panose="02000000000000000000" pitchFamily="2" charset="-122"/>
              </a:rPr>
              <a:t>企业总收入最大时的产量是多少？</a:t>
            </a:r>
            <a:endParaRPr lang="en-US" altLang="zh-CN" sz="2400" dirty="0">
              <a:latin typeface="FZLanTingHeiS-R-GB" panose="02000000000000000000" pitchFamily="2" charset="-122"/>
              <a:ea typeface="FZLanTingHeiS-R-GB" panose="02000000000000000000" pitchFamily="2" charset="-122"/>
            </a:endParaRPr>
          </a:p>
          <a:p>
            <a:pPr fontAlgn="t">
              <a:lnSpc>
                <a:spcPct val="150000"/>
              </a:lnSpc>
            </a:pPr>
            <a:r>
              <a:rPr lang="en-US" altLang="zh-CN" sz="2400" dirty="0">
                <a:latin typeface="FZLanTingHeiS-R-GB" panose="02000000000000000000" pitchFamily="2" charset="-122"/>
                <a:ea typeface="FZLanTingHeiS-R-GB" panose="02000000000000000000" pitchFamily="2" charset="-122"/>
              </a:rPr>
              <a:t>2. </a:t>
            </a:r>
            <a:r>
              <a:rPr lang="zh-CN" altLang="en-US" sz="2400" dirty="0">
                <a:latin typeface="FZLanTingHeiS-R-GB" panose="02000000000000000000" pitchFamily="2" charset="-122"/>
                <a:ea typeface="FZLanTingHeiS-R-GB" panose="02000000000000000000" pitchFamily="2" charset="-122"/>
              </a:rPr>
              <a:t>企业利润最大时的产量是多少？</a:t>
            </a:r>
          </a:p>
        </p:txBody>
      </p:sp>
    </p:spTree>
    <p:custDataLst>
      <p:tags r:id="rId1"/>
    </p:custDataLst>
    <p:extLst>
      <p:ext uri="{BB962C8B-B14F-4D97-AF65-F5344CB8AC3E}">
        <p14:creationId xmlns:p14="http://schemas.microsoft.com/office/powerpoint/2010/main" val="41494405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D65240-4132-2845-8709-DD860E36B678}"/>
              </a:ext>
            </a:extLst>
          </p:cNvPr>
          <p:cNvPicPr>
            <a:picLocks noChangeAspect="1"/>
          </p:cNvPicPr>
          <p:nvPr/>
        </p:nvPicPr>
        <p:blipFill>
          <a:blip r:embed="rId4"/>
          <a:stretch>
            <a:fillRect/>
          </a:stretch>
        </p:blipFill>
        <p:spPr>
          <a:xfrm>
            <a:off x="2556449" y="196227"/>
            <a:ext cx="6613369" cy="2733933"/>
          </a:xfrm>
          <a:prstGeom prst="rect">
            <a:avLst/>
          </a:prstGeom>
        </p:spPr>
      </p:pic>
      <p:sp>
        <p:nvSpPr>
          <p:cNvPr id="4" name="矩形 3">
            <a:extLst>
              <a:ext uri="{FF2B5EF4-FFF2-40B4-BE49-F238E27FC236}">
                <a16:creationId xmlns:a16="http://schemas.microsoft.com/office/drawing/2014/main" id="{832F00BA-E4D1-294D-9D28-DCB97C93C2E1}"/>
              </a:ext>
            </a:extLst>
          </p:cNvPr>
          <p:cNvSpPr/>
          <p:nvPr/>
        </p:nvSpPr>
        <p:spPr>
          <a:xfrm>
            <a:off x="2556449" y="764498"/>
            <a:ext cx="6926218" cy="8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A039D4EA-91B9-B74C-8832-8A8216BF7BF2}"/>
              </a:ext>
            </a:extLst>
          </p:cNvPr>
          <p:cNvSpPr/>
          <p:nvPr/>
        </p:nvSpPr>
        <p:spPr>
          <a:xfrm>
            <a:off x="2400023" y="3699588"/>
            <a:ext cx="6926218" cy="8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8107319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5D65240-4132-2845-8709-DD860E36B678}"/>
              </a:ext>
            </a:extLst>
          </p:cNvPr>
          <p:cNvPicPr>
            <a:picLocks noChangeAspect="1"/>
          </p:cNvPicPr>
          <p:nvPr/>
        </p:nvPicPr>
        <p:blipFill>
          <a:blip r:embed="rId4"/>
          <a:stretch>
            <a:fillRect/>
          </a:stretch>
        </p:blipFill>
        <p:spPr>
          <a:xfrm>
            <a:off x="2556449" y="196227"/>
            <a:ext cx="6613369" cy="2733933"/>
          </a:xfrm>
          <a:prstGeom prst="rect">
            <a:avLst/>
          </a:prstGeom>
        </p:spPr>
      </p:pic>
      <p:pic>
        <p:nvPicPr>
          <p:cNvPr id="3" name="图片 2">
            <a:extLst>
              <a:ext uri="{FF2B5EF4-FFF2-40B4-BE49-F238E27FC236}">
                <a16:creationId xmlns:a16="http://schemas.microsoft.com/office/drawing/2014/main" id="{F8B9BC33-474A-5E4E-97C9-C5AE25B65E8B}"/>
              </a:ext>
            </a:extLst>
          </p:cNvPr>
          <p:cNvPicPr>
            <a:picLocks noChangeAspect="1"/>
          </p:cNvPicPr>
          <p:nvPr/>
        </p:nvPicPr>
        <p:blipFill>
          <a:blip r:embed="rId5"/>
          <a:stretch>
            <a:fillRect/>
          </a:stretch>
        </p:blipFill>
        <p:spPr>
          <a:xfrm>
            <a:off x="2596004" y="3163342"/>
            <a:ext cx="6534257" cy="2930160"/>
          </a:xfrm>
          <a:prstGeom prst="rect">
            <a:avLst/>
          </a:prstGeom>
        </p:spPr>
      </p:pic>
      <p:sp>
        <p:nvSpPr>
          <p:cNvPr id="4" name="矩形 3">
            <a:extLst>
              <a:ext uri="{FF2B5EF4-FFF2-40B4-BE49-F238E27FC236}">
                <a16:creationId xmlns:a16="http://schemas.microsoft.com/office/drawing/2014/main" id="{832F00BA-E4D1-294D-9D28-DCB97C93C2E1}"/>
              </a:ext>
            </a:extLst>
          </p:cNvPr>
          <p:cNvSpPr/>
          <p:nvPr/>
        </p:nvSpPr>
        <p:spPr>
          <a:xfrm>
            <a:off x="2556449" y="764498"/>
            <a:ext cx="6926218" cy="8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A039D4EA-91B9-B74C-8832-8A8216BF7BF2}"/>
              </a:ext>
            </a:extLst>
          </p:cNvPr>
          <p:cNvSpPr/>
          <p:nvPr/>
        </p:nvSpPr>
        <p:spPr>
          <a:xfrm>
            <a:off x="2400023" y="3699588"/>
            <a:ext cx="6926218" cy="8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42277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28D58CC-BC66-9649-AFF9-01731EA66D37}"/>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45729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57077-0AD5-A94B-BD7D-89261256FD2C}"/>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总利润最大，边际利润</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5645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57077-0AD5-A94B-BD7D-89261256FD2C}"/>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总利润最大，边际利润</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10369BB3-9573-0741-9D5D-71782E3CA6B7}"/>
              </a:ext>
            </a:extLst>
          </p:cNvPr>
          <p:cNvSpPr txBox="1"/>
          <p:nvPr/>
        </p:nvSpPr>
        <p:spPr>
          <a:xfrm>
            <a:off x="6765227" y="4521199"/>
            <a:ext cx="502037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p>
        </p:txBody>
      </p:sp>
    </p:spTree>
    <p:extLst>
      <p:ext uri="{BB962C8B-B14F-4D97-AF65-F5344CB8AC3E}">
        <p14:creationId xmlns:p14="http://schemas.microsoft.com/office/powerpoint/2010/main" val="49829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823012" y="623681"/>
            <a:ext cx="7243482" cy="2862322"/>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注意：这里的内容不考试。</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、开口向下的抛物线。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chemeClr val="bg1"/>
                </a:solidFill>
                <a:latin typeface="Microsoft YaHei" charset="-122"/>
                <a:ea typeface="Microsoft YaHei" charset="-122"/>
                <a:cs typeface="Microsoft YaHei" charset="-122"/>
              </a:rPr>
              <a:t>虚线左侧：导数＞</a:t>
            </a:r>
            <a:r>
              <a:rPr kumimoji="1" lang="en-US" altLang="zh-CN" sz="2400" dirty="0">
                <a:solidFill>
                  <a:schemeClr val="bg1"/>
                </a:solidFill>
                <a:latin typeface="Microsoft YaHei" charset="-122"/>
                <a:ea typeface="Microsoft YaHei" charset="-122"/>
                <a:cs typeface="Microsoft YaHei" charset="-122"/>
              </a:rPr>
              <a:t>0</a:t>
            </a:r>
            <a:r>
              <a:rPr kumimoji="1" lang="zh-CN" altLang="en-US" sz="2400" dirty="0">
                <a:solidFill>
                  <a:schemeClr val="bg1"/>
                </a:solidFill>
                <a:latin typeface="Microsoft YaHei" charset="-122"/>
                <a:ea typeface="Microsoft YaHei" charset="-122"/>
                <a:cs typeface="Microsoft YaHei" charset="-122"/>
              </a:rPr>
              <a:t>，原函数一直在增加。</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dirty="0">
                <a:solidFill>
                  <a:schemeClr val="bg1"/>
                </a:solidFill>
                <a:latin typeface="Microsoft YaHei" charset="-122"/>
                <a:ea typeface="Microsoft YaHei" charset="-122"/>
                <a:cs typeface="Microsoft YaHei" charset="-122"/>
              </a:rPr>
              <a:t>      虚线右侧：导数＜</a:t>
            </a:r>
            <a:r>
              <a:rPr kumimoji="1" lang="en-US" altLang="zh-CN" sz="2400" dirty="0">
                <a:solidFill>
                  <a:schemeClr val="bg1"/>
                </a:solidFill>
                <a:latin typeface="Microsoft YaHei" charset="-122"/>
                <a:ea typeface="Microsoft YaHei" charset="-122"/>
                <a:cs typeface="Microsoft YaHei" charset="-122"/>
              </a:rPr>
              <a:t>0</a:t>
            </a:r>
            <a:r>
              <a:rPr kumimoji="1" lang="zh-CN" altLang="en-US" sz="2400" dirty="0">
                <a:solidFill>
                  <a:schemeClr val="bg1"/>
                </a:solidFill>
                <a:latin typeface="Microsoft YaHei" charset="-122"/>
                <a:ea typeface="Microsoft YaHei" charset="-122"/>
                <a:cs typeface="Microsoft YaHei" charset="-122"/>
              </a:rPr>
              <a:t>，原函数一直在减小。</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dirty="0">
                <a:solidFill>
                  <a:schemeClr val="bg1"/>
                </a:solidFill>
                <a:latin typeface="Microsoft YaHei" charset="-122"/>
                <a:ea typeface="Microsoft YaHei" charset="-122"/>
                <a:cs typeface="Microsoft YaHei" charset="-122"/>
              </a:rPr>
              <a:t>      虚线处：导数</a:t>
            </a:r>
            <a:r>
              <a:rPr kumimoji="1" lang="en-US" altLang="zh-CN" sz="2400" dirty="0">
                <a:solidFill>
                  <a:schemeClr val="bg1"/>
                </a:solidFill>
                <a:latin typeface="Microsoft YaHei" charset="-122"/>
                <a:ea typeface="Microsoft YaHei" charset="-122"/>
                <a:cs typeface="Microsoft YaHei" charset="-122"/>
              </a:rPr>
              <a:t>=0</a:t>
            </a:r>
            <a:r>
              <a:rPr kumimoji="1" lang="zh-CN" altLang="en-US" sz="2400" dirty="0">
                <a:solidFill>
                  <a:schemeClr val="bg1"/>
                </a:solidFill>
                <a:latin typeface="Microsoft YaHei" charset="-122"/>
                <a:ea typeface="Microsoft YaHei" charset="-122"/>
                <a:cs typeface="Microsoft YaHei" charset="-122"/>
              </a:rPr>
              <a:t>，原函数取得最大值。</a:t>
            </a:r>
            <a:endParaRPr kumimoji="1" lang="en-US" altLang="zh-CN" sz="2400" dirty="0">
              <a:solidFill>
                <a:schemeClr val="bg1"/>
              </a:solidFill>
              <a:latin typeface="Microsoft YaHei" charset="-122"/>
              <a:ea typeface="Microsoft YaHei" charset="-122"/>
              <a:cs typeface="Microsoft YaHei" charset="-122"/>
            </a:endParaRPr>
          </a:p>
        </p:txBody>
      </p:sp>
      <p:cxnSp>
        <p:nvCxnSpPr>
          <p:cNvPr id="21" name="直线箭头连接符 20"/>
          <p:cNvCxnSpPr/>
          <p:nvPr/>
        </p:nvCxnSpPr>
        <p:spPr>
          <a:xfrm flipV="1">
            <a:off x="806824" y="4876801"/>
            <a:ext cx="3496235" cy="3585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线箭头连接符 21"/>
          <p:cNvCxnSpPr/>
          <p:nvPr/>
        </p:nvCxnSpPr>
        <p:spPr>
          <a:xfrm flipH="1" flipV="1">
            <a:off x="824753" y="1559859"/>
            <a:ext cx="17930" cy="335280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任意形状 22"/>
          <p:cNvSpPr/>
          <p:nvPr/>
        </p:nvSpPr>
        <p:spPr>
          <a:xfrm rot="11052149">
            <a:off x="1066799" y="2124483"/>
            <a:ext cx="2492188" cy="2223552"/>
          </a:xfrm>
          <a:custGeom>
            <a:avLst/>
            <a:gdLst>
              <a:gd name="connsiteX0" fmla="*/ 0 w 2492188"/>
              <a:gd name="connsiteY0" fmla="*/ 125506 h 2223552"/>
              <a:gd name="connsiteX1" fmla="*/ 1344706 w 2492188"/>
              <a:gd name="connsiteY1" fmla="*/ 2223248 h 2223552"/>
              <a:gd name="connsiteX2" fmla="*/ 2492188 w 2492188"/>
              <a:gd name="connsiteY2" fmla="*/ 0 h 2223552"/>
            </a:gdLst>
            <a:ahLst/>
            <a:cxnLst>
              <a:cxn ang="0">
                <a:pos x="connsiteX0" y="connsiteY0"/>
              </a:cxn>
              <a:cxn ang="0">
                <a:pos x="connsiteX1" y="connsiteY1"/>
              </a:cxn>
              <a:cxn ang="0">
                <a:pos x="connsiteX2" y="connsiteY2"/>
              </a:cxn>
            </a:cxnLst>
            <a:rect l="l" t="t" r="r" b="b"/>
            <a:pathLst>
              <a:path w="2492188" h="2223552">
                <a:moveTo>
                  <a:pt x="0" y="125506"/>
                </a:moveTo>
                <a:cubicBezTo>
                  <a:pt x="464670" y="1184836"/>
                  <a:pt x="929341" y="2244166"/>
                  <a:pt x="1344706" y="2223248"/>
                </a:cubicBezTo>
                <a:cubicBezTo>
                  <a:pt x="1760071" y="2202330"/>
                  <a:pt x="2126129" y="1101165"/>
                  <a:pt x="2492188"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a:off x="2312892" y="1219201"/>
            <a:ext cx="0" cy="36576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980330" y="5038165"/>
            <a:ext cx="502023" cy="646331"/>
          </a:xfrm>
          <a:prstGeom prst="rect">
            <a:avLst/>
          </a:prstGeom>
          <a:noFill/>
        </p:spPr>
        <p:txBody>
          <a:bodyPr wrap="square" rtlCol="0">
            <a:spAutoFit/>
          </a:bodyPr>
          <a:lstStyle/>
          <a:p>
            <a:r>
              <a:rPr kumimoji="1" lang="en-US" altLang="zh-CN" sz="3600">
                <a:latin typeface="Microsoft YaHei" charset="-122"/>
                <a:ea typeface="Microsoft YaHei" charset="-122"/>
                <a:cs typeface="Microsoft YaHei" charset="-122"/>
              </a:rPr>
              <a:t>x</a:t>
            </a:r>
            <a:endParaRPr kumimoji="1" lang="zh-CN" altLang="en-US" sz="3600" dirty="0">
              <a:latin typeface="Microsoft YaHei" charset="-122"/>
              <a:ea typeface="Microsoft YaHei" charset="-122"/>
              <a:cs typeface="Microsoft YaHei" charset="-122"/>
            </a:endParaRPr>
          </a:p>
        </p:txBody>
      </p:sp>
      <p:sp>
        <p:nvSpPr>
          <p:cNvPr id="26" name="文本框 25"/>
          <p:cNvSpPr txBox="1"/>
          <p:nvPr/>
        </p:nvSpPr>
        <p:spPr>
          <a:xfrm>
            <a:off x="304798" y="1251211"/>
            <a:ext cx="502023"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y</a:t>
            </a:r>
            <a:endParaRPr kumimoji="1" lang="zh-CN" altLang="en-US" sz="3600" dirty="0">
              <a:latin typeface="Microsoft YaHei" charset="-122"/>
              <a:ea typeface="Microsoft YaHei" charset="-122"/>
              <a:cs typeface="Microsoft YaHei" charset="-122"/>
            </a:endParaRPr>
          </a:p>
        </p:txBody>
      </p:sp>
      <p:sp>
        <p:nvSpPr>
          <p:cNvPr id="27" name="文本框 26"/>
          <p:cNvSpPr txBox="1"/>
          <p:nvPr/>
        </p:nvSpPr>
        <p:spPr>
          <a:xfrm>
            <a:off x="1721222" y="5582688"/>
            <a:ext cx="1183341" cy="581057"/>
          </a:xfrm>
          <a:prstGeom prst="rect">
            <a:avLst/>
          </a:prstGeom>
          <a:noFill/>
          <a:ln>
            <a:solidFill>
              <a:schemeClr val="accent1"/>
            </a:solidFill>
          </a:ln>
        </p:spPr>
        <p:txBody>
          <a:bodyPr wrap="square" rtlCol="0">
            <a:spAutoFit/>
          </a:bodyPr>
          <a:lstStyle/>
          <a:p>
            <a:pPr algn="ctr">
              <a:lnSpc>
                <a:spcPct val="150000"/>
              </a:lnSpc>
            </a:pPr>
            <a:r>
              <a:rPr kumimoji="1" lang="zh-CN" altLang="en-US" sz="2400">
                <a:latin typeface="Microsoft YaHei" charset="-122"/>
                <a:ea typeface="Microsoft YaHei" charset="-122"/>
                <a:cs typeface="Microsoft YaHei" charset="-122"/>
              </a:rPr>
              <a:t>原函数</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5251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823012" y="623681"/>
            <a:ext cx="7243482" cy="2862322"/>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注意：这里的内容不考试。</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、开口向下的抛物线。</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 虚线左侧：导数＞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，原函数一直在增加。</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虚线右侧：导数＜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，原函数一直在减小。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虚线处：导数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，原函数取得最大值。</a:t>
            </a:r>
            <a:endParaRPr kumimoji="1" lang="en-US" altLang="zh-CN" sz="2400" dirty="0">
              <a:latin typeface="Microsoft YaHei" charset="-122"/>
              <a:ea typeface="Microsoft YaHei" charset="-122"/>
              <a:cs typeface="Microsoft YaHei" charset="-122"/>
            </a:endParaRPr>
          </a:p>
        </p:txBody>
      </p:sp>
      <p:cxnSp>
        <p:nvCxnSpPr>
          <p:cNvPr id="21" name="直线箭头连接符 20"/>
          <p:cNvCxnSpPr/>
          <p:nvPr/>
        </p:nvCxnSpPr>
        <p:spPr>
          <a:xfrm flipV="1">
            <a:off x="806824" y="4876801"/>
            <a:ext cx="3496235" cy="3585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线箭头连接符 21"/>
          <p:cNvCxnSpPr/>
          <p:nvPr/>
        </p:nvCxnSpPr>
        <p:spPr>
          <a:xfrm flipH="1" flipV="1">
            <a:off x="824753" y="1559859"/>
            <a:ext cx="17930" cy="335280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任意形状 22"/>
          <p:cNvSpPr/>
          <p:nvPr/>
        </p:nvSpPr>
        <p:spPr>
          <a:xfrm rot="11052149">
            <a:off x="1066799" y="2124483"/>
            <a:ext cx="2492188" cy="2223552"/>
          </a:xfrm>
          <a:custGeom>
            <a:avLst/>
            <a:gdLst>
              <a:gd name="connsiteX0" fmla="*/ 0 w 2492188"/>
              <a:gd name="connsiteY0" fmla="*/ 125506 h 2223552"/>
              <a:gd name="connsiteX1" fmla="*/ 1344706 w 2492188"/>
              <a:gd name="connsiteY1" fmla="*/ 2223248 h 2223552"/>
              <a:gd name="connsiteX2" fmla="*/ 2492188 w 2492188"/>
              <a:gd name="connsiteY2" fmla="*/ 0 h 2223552"/>
            </a:gdLst>
            <a:ahLst/>
            <a:cxnLst>
              <a:cxn ang="0">
                <a:pos x="connsiteX0" y="connsiteY0"/>
              </a:cxn>
              <a:cxn ang="0">
                <a:pos x="connsiteX1" y="connsiteY1"/>
              </a:cxn>
              <a:cxn ang="0">
                <a:pos x="connsiteX2" y="connsiteY2"/>
              </a:cxn>
            </a:cxnLst>
            <a:rect l="l" t="t" r="r" b="b"/>
            <a:pathLst>
              <a:path w="2492188" h="2223552">
                <a:moveTo>
                  <a:pt x="0" y="125506"/>
                </a:moveTo>
                <a:cubicBezTo>
                  <a:pt x="464670" y="1184836"/>
                  <a:pt x="929341" y="2244166"/>
                  <a:pt x="1344706" y="2223248"/>
                </a:cubicBezTo>
                <a:cubicBezTo>
                  <a:pt x="1760071" y="2202330"/>
                  <a:pt x="2126129" y="1101165"/>
                  <a:pt x="2492188"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a:off x="2312892" y="1219201"/>
            <a:ext cx="0" cy="36576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980330" y="5038165"/>
            <a:ext cx="502023" cy="646331"/>
          </a:xfrm>
          <a:prstGeom prst="rect">
            <a:avLst/>
          </a:prstGeom>
          <a:noFill/>
        </p:spPr>
        <p:txBody>
          <a:bodyPr wrap="square" rtlCol="0">
            <a:spAutoFit/>
          </a:bodyPr>
          <a:lstStyle/>
          <a:p>
            <a:r>
              <a:rPr kumimoji="1" lang="en-US" altLang="zh-CN" sz="3600">
                <a:latin typeface="Microsoft YaHei" charset="-122"/>
                <a:ea typeface="Microsoft YaHei" charset="-122"/>
                <a:cs typeface="Microsoft YaHei" charset="-122"/>
              </a:rPr>
              <a:t>x</a:t>
            </a:r>
            <a:endParaRPr kumimoji="1" lang="zh-CN" altLang="en-US" sz="3600" dirty="0">
              <a:latin typeface="Microsoft YaHei" charset="-122"/>
              <a:ea typeface="Microsoft YaHei" charset="-122"/>
              <a:cs typeface="Microsoft YaHei" charset="-122"/>
            </a:endParaRPr>
          </a:p>
        </p:txBody>
      </p:sp>
      <p:sp>
        <p:nvSpPr>
          <p:cNvPr id="26" name="文本框 25"/>
          <p:cNvSpPr txBox="1"/>
          <p:nvPr/>
        </p:nvSpPr>
        <p:spPr>
          <a:xfrm>
            <a:off x="304798" y="1251211"/>
            <a:ext cx="502023"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y</a:t>
            </a:r>
            <a:endParaRPr kumimoji="1" lang="zh-CN" altLang="en-US" sz="3600" dirty="0">
              <a:latin typeface="Microsoft YaHei" charset="-122"/>
              <a:ea typeface="Microsoft YaHei" charset="-122"/>
              <a:cs typeface="Microsoft YaHei" charset="-122"/>
            </a:endParaRPr>
          </a:p>
        </p:txBody>
      </p:sp>
      <p:sp>
        <p:nvSpPr>
          <p:cNvPr id="27" name="文本框 26"/>
          <p:cNvSpPr txBox="1"/>
          <p:nvPr/>
        </p:nvSpPr>
        <p:spPr>
          <a:xfrm>
            <a:off x="1721222" y="5582688"/>
            <a:ext cx="1183341" cy="581057"/>
          </a:xfrm>
          <a:prstGeom prst="rect">
            <a:avLst/>
          </a:prstGeom>
          <a:noFill/>
          <a:ln>
            <a:solidFill>
              <a:schemeClr val="accent1"/>
            </a:solidFill>
          </a:ln>
        </p:spPr>
        <p:txBody>
          <a:bodyPr wrap="square" rtlCol="0">
            <a:spAutoFit/>
          </a:bodyPr>
          <a:lstStyle/>
          <a:p>
            <a:pPr algn="ctr">
              <a:lnSpc>
                <a:spcPct val="150000"/>
              </a:lnSpc>
            </a:pPr>
            <a:r>
              <a:rPr kumimoji="1" lang="zh-CN" altLang="en-US" sz="2400">
                <a:latin typeface="Microsoft YaHei" charset="-122"/>
                <a:ea typeface="Microsoft YaHei" charset="-122"/>
                <a:cs typeface="Microsoft YaHei" charset="-122"/>
              </a:rPr>
              <a:t>原函数</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2811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823012" y="623681"/>
            <a:ext cx="7243482" cy="2862322"/>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注意：这里的内容不考试。</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、开口向上的抛物线。</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 虚线左侧：导数＜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，原函数一直在减少。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虚线右侧：导数＞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，原函数一直在增加。</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虚线处：导数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，原函数取得最小值。</a:t>
            </a:r>
            <a:endParaRPr kumimoji="1" lang="en-US" altLang="zh-CN" sz="2400" dirty="0">
              <a:latin typeface="Microsoft YaHei" charset="-122"/>
              <a:ea typeface="Microsoft YaHei" charset="-122"/>
              <a:cs typeface="Microsoft YaHei" charset="-122"/>
            </a:endParaRPr>
          </a:p>
        </p:txBody>
      </p:sp>
      <p:sp>
        <p:nvSpPr>
          <p:cNvPr id="18" name="文本框 17"/>
          <p:cNvSpPr txBox="1"/>
          <p:nvPr/>
        </p:nvSpPr>
        <p:spPr>
          <a:xfrm>
            <a:off x="1721222" y="5582688"/>
            <a:ext cx="1183341" cy="581057"/>
          </a:xfrm>
          <a:prstGeom prst="rect">
            <a:avLst/>
          </a:prstGeom>
          <a:noFill/>
          <a:ln>
            <a:solidFill>
              <a:schemeClr val="accent1"/>
            </a:solidFill>
          </a:ln>
        </p:spPr>
        <p:txBody>
          <a:bodyPr wrap="square" rtlCol="0">
            <a:spAutoFit/>
          </a:bodyPr>
          <a:lstStyle/>
          <a:p>
            <a:pPr algn="ctr">
              <a:lnSpc>
                <a:spcPct val="150000"/>
              </a:lnSpc>
            </a:pPr>
            <a:r>
              <a:rPr kumimoji="1" lang="zh-CN" altLang="en-US" sz="2400">
                <a:latin typeface="Microsoft YaHei" charset="-122"/>
                <a:ea typeface="Microsoft YaHei" charset="-122"/>
                <a:cs typeface="Microsoft YaHei" charset="-122"/>
              </a:rPr>
              <a:t>原函数</a:t>
            </a:r>
            <a:endParaRPr kumimoji="1" lang="zh-CN" altLang="en-US" sz="2400" dirty="0">
              <a:latin typeface="Microsoft YaHei" charset="-122"/>
              <a:ea typeface="Microsoft YaHei" charset="-122"/>
              <a:cs typeface="Microsoft YaHei" charset="-122"/>
            </a:endParaRPr>
          </a:p>
        </p:txBody>
      </p:sp>
      <p:cxnSp>
        <p:nvCxnSpPr>
          <p:cNvPr id="5" name="直线箭头连接符 4"/>
          <p:cNvCxnSpPr/>
          <p:nvPr/>
        </p:nvCxnSpPr>
        <p:spPr>
          <a:xfrm flipV="1">
            <a:off x="806824" y="4876801"/>
            <a:ext cx="3496235" cy="3585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 name="直线箭头连接符 6"/>
          <p:cNvCxnSpPr/>
          <p:nvPr/>
        </p:nvCxnSpPr>
        <p:spPr>
          <a:xfrm flipH="1" flipV="1">
            <a:off x="824753" y="1559859"/>
            <a:ext cx="17930" cy="335280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 name="任意形状 12"/>
          <p:cNvSpPr/>
          <p:nvPr/>
        </p:nvSpPr>
        <p:spPr>
          <a:xfrm rot="204632">
            <a:off x="1066799" y="2124483"/>
            <a:ext cx="2492188" cy="2223552"/>
          </a:xfrm>
          <a:custGeom>
            <a:avLst/>
            <a:gdLst>
              <a:gd name="connsiteX0" fmla="*/ 0 w 2492188"/>
              <a:gd name="connsiteY0" fmla="*/ 125506 h 2223552"/>
              <a:gd name="connsiteX1" fmla="*/ 1344706 w 2492188"/>
              <a:gd name="connsiteY1" fmla="*/ 2223248 h 2223552"/>
              <a:gd name="connsiteX2" fmla="*/ 2492188 w 2492188"/>
              <a:gd name="connsiteY2" fmla="*/ 0 h 2223552"/>
            </a:gdLst>
            <a:ahLst/>
            <a:cxnLst>
              <a:cxn ang="0">
                <a:pos x="connsiteX0" y="connsiteY0"/>
              </a:cxn>
              <a:cxn ang="0">
                <a:pos x="connsiteX1" y="connsiteY1"/>
              </a:cxn>
              <a:cxn ang="0">
                <a:pos x="connsiteX2" y="connsiteY2"/>
              </a:cxn>
            </a:cxnLst>
            <a:rect l="l" t="t" r="r" b="b"/>
            <a:pathLst>
              <a:path w="2492188" h="2223552">
                <a:moveTo>
                  <a:pt x="0" y="125506"/>
                </a:moveTo>
                <a:cubicBezTo>
                  <a:pt x="464670" y="1184836"/>
                  <a:pt x="929341" y="2244166"/>
                  <a:pt x="1344706" y="2223248"/>
                </a:cubicBezTo>
                <a:cubicBezTo>
                  <a:pt x="1760071" y="2202330"/>
                  <a:pt x="2126129" y="1101165"/>
                  <a:pt x="2492188"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连接符 18"/>
          <p:cNvCxnSpPr/>
          <p:nvPr/>
        </p:nvCxnSpPr>
        <p:spPr>
          <a:xfrm>
            <a:off x="2312892" y="1219201"/>
            <a:ext cx="0" cy="36576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80330" y="5038165"/>
            <a:ext cx="502023" cy="646331"/>
          </a:xfrm>
          <a:prstGeom prst="rect">
            <a:avLst/>
          </a:prstGeom>
          <a:noFill/>
        </p:spPr>
        <p:txBody>
          <a:bodyPr wrap="square" rtlCol="0">
            <a:spAutoFit/>
          </a:bodyPr>
          <a:lstStyle/>
          <a:p>
            <a:r>
              <a:rPr kumimoji="1" lang="en-US" altLang="zh-CN" sz="3600">
                <a:latin typeface="Microsoft YaHei" charset="-122"/>
                <a:ea typeface="Microsoft YaHei" charset="-122"/>
                <a:cs typeface="Microsoft YaHei" charset="-122"/>
              </a:rPr>
              <a:t>x</a:t>
            </a:r>
            <a:endParaRPr kumimoji="1" lang="zh-CN" altLang="en-US" sz="3600" dirty="0">
              <a:latin typeface="Microsoft YaHei" charset="-122"/>
              <a:ea typeface="Microsoft YaHei" charset="-122"/>
              <a:cs typeface="Microsoft YaHei" charset="-122"/>
            </a:endParaRPr>
          </a:p>
        </p:txBody>
      </p:sp>
      <p:sp>
        <p:nvSpPr>
          <p:cNvPr id="21" name="文本框 20"/>
          <p:cNvSpPr txBox="1"/>
          <p:nvPr/>
        </p:nvSpPr>
        <p:spPr>
          <a:xfrm>
            <a:off x="304798" y="1251211"/>
            <a:ext cx="502023"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y</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651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考试相关：</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时长：</a:t>
            </a:r>
            <a:r>
              <a:rPr kumimoji="1" lang="en-US" altLang="zh-CN" sz="2400" dirty="0">
                <a:latin typeface="FZLanTingHeiS-R-GB" panose="02000000000000000000" pitchFamily="2" charset="-122"/>
                <a:ea typeface="FZLanTingHeiS-R-GB" panose="02000000000000000000" pitchFamily="2" charset="-122"/>
                <a:cs typeface="Microsoft YaHei" charset="-122"/>
              </a:rPr>
              <a:t>150</a:t>
            </a:r>
            <a:r>
              <a:rPr kumimoji="1" lang="zh-CN" altLang="en-US" sz="2400" dirty="0">
                <a:latin typeface="FZLanTingHeiS-R-GB" panose="02000000000000000000" pitchFamily="2" charset="-122"/>
                <a:ea typeface="FZLanTingHeiS-R-GB" panose="02000000000000000000" pitchFamily="2" charset="-122"/>
                <a:cs typeface="Microsoft YaHei" charset="-122"/>
              </a:rPr>
              <a:t>分钟</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2" name="表格 1"/>
          <p:cNvGraphicFramePr>
            <a:graphicFrameLocks noGrp="1"/>
          </p:cNvGraphicFramePr>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extLst>
                    <a:ext uri="{9D8B030D-6E8A-4147-A177-3AD203B41FA5}">
                      <a16:colId xmlns:a16="http://schemas.microsoft.com/office/drawing/2014/main" val="20000"/>
                    </a:ext>
                  </a:extLst>
                </a:gridCol>
                <a:gridCol w="2644274">
                  <a:extLst>
                    <a:ext uri="{9D8B030D-6E8A-4147-A177-3AD203B41FA5}">
                      <a16:colId xmlns:a16="http://schemas.microsoft.com/office/drawing/2014/main" val="20001"/>
                    </a:ext>
                  </a:extLst>
                </a:gridCol>
                <a:gridCol w="2644274">
                  <a:extLst>
                    <a:ext uri="{9D8B030D-6E8A-4147-A177-3AD203B41FA5}">
                      <a16:colId xmlns:a16="http://schemas.microsoft.com/office/drawing/2014/main" val="20002"/>
                    </a:ext>
                  </a:extLst>
                </a:gridCol>
              </a:tblGrid>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考试题型</a:t>
                      </a:r>
                    </a:p>
                  </a:txBody>
                  <a:tcP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题目数量</a:t>
                      </a:r>
                    </a:p>
                  </a:txBody>
                  <a:tcP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题目分值</a:t>
                      </a:r>
                    </a:p>
                  </a:txBody>
                  <a:tcPr/>
                </a:tc>
                <a:extLst>
                  <a:ext uri="{0D108BD9-81ED-4DB2-BD59-A6C34878D82A}">
                    <a16:rowId xmlns:a16="http://schemas.microsoft.com/office/drawing/2014/main" val="10000"/>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单选题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1"/>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简答题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5</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30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2"/>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计算题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5</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30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3"/>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案例分析题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54329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spTree>
    <p:extLst>
      <p:ext uri="{BB962C8B-B14F-4D97-AF65-F5344CB8AC3E}">
        <p14:creationId xmlns:p14="http://schemas.microsoft.com/office/powerpoint/2010/main" val="295830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32852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zh-CN" altLang="en-US" sz="2400" dirty="0">
                <a:solidFill>
                  <a:schemeClr val="bg1"/>
                </a:solidFill>
                <a:latin typeface="Microsoft YaHei" charset="-122"/>
                <a:ea typeface="Microsoft YaHei" charset="-122"/>
                <a:cs typeface="Microsoft YaHei" charset="-122"/>
              </a:rPr>
              <a:t>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    边际成本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71405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578275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833395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21621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3108304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1942524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2" name="文本框 11">
            <a:extLst>
              <a:ext uri="{FF2B5EF4-FFF2-40B4-BE49-F238E27FC236}">
                <a16:creationId xmlns:a16="http://schemas.microsoft.com/office/drawing/2014/main" id="{88A03F43-EF5A-6C45-814E-F4318A735532}"/>
              </a:ext>
            </a:extLst>
          </p:cNvPr>
          <p:cNvSpPr txBox="1"/>
          <p:nvPr/>
        </p:nvSpPr>
        <p:spPr>
          <a:xfrm>
            <a:off x="1338160" y="4836876"/>
            <a:ext cx="10054552" cy="646331"/>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377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2" name="文本框 11">
            <a:extLst>
              <a:ext uri="{FF2B5EF4-FFF2-40B4-BE49-F238E27FC236}">
                <a16:creationId xmlns:a16="http://schemas.microsoft.com/office/drawing/2014/main" id="{88A03F43-EF5A-6C45-814E-F4318A735532}"/>
              </a:ext>
            </a:extLst>
          </p:cNvPr>
          <p:cNvSpPr txBox="1"/>
          <p:nvPr/>
        </p:nvSpPr>
        <p:spPr>
          <a:xfrm>
            <a:off x="237067" y="4869513"/>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3811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915961" y="1792563"/>
            <a:ext cx="5994957"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平均成本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平均固定成本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平均变动成本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总成本增量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总产量增量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5636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增大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最大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减少</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1615365B-F0DA-7F42-81CB-D3F39972D64F}"/>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161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，总利润增大。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最大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减少</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1092EC50-5CF6-1F41-B4F7-749DD18DE711}"/>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8533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，总利润增大。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最大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，总利润减少。</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2E37C38A-E7EC-6041-A114-C6C35905D6AE}"/>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91335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，总利润增大。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，总利润最大。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，总利润减少。</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48316871-AFD9-2243-86EE-5F6CC72FE1C3}"/>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1987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p:sp>
        <p:nvSpPr>
          <p:cNvPr id="2" name="矩形 1"/>
          <p:cNvSpPr/>
          <p:nvPr/>
        </p:nvSpPr>
        <p:spPr>
          <a:xfrm>
            <a:off x="274169" y="3242137"/>
            <a:ext cx="5629835" cy="2308324"/>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方法</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第一步：分别求得总收益、总成本；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第二步：求得边际收益，边际成本；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第三步：边际收益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边际成本，求得产量</a:t>
            </a:r>
          </a:p>
        </p:txBody>
      </p:sp>
      <p:sp>
        <p:nvSpPr>
          <p:cNvPr id="5" name="矩形 4"/>
          <p:cNvSpPr/>
          <p:nvPr/>
        </p:nvSpPr>
        <p:spPr>
          <a:xfrm>
            <a:off x="6051176" y="2965138"/>
            <a:ext cx="5629835" cy="2862322"/>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方法</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第一步：分别求得总收益、总成本；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第二步：求得总利润；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第三步：求得边际利润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第四步：边际利润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，求得产量</a:t>
            </a:r>
          </a:p>
        </p:txBody>
      </p:sp>
    </p:spTree>
    <p:extLst>
      <p:ext uri="{BB962C8B-B14F-4D97-AF65-F5344CB8AC3E}">
        <p14:creationId xmlns:p14="http://schemas.microsoft.com/office/powerpoint/2010/main" val="1048709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17176" y="2860916"/>
                <a:ext cx="4930590" cy="3354765"/>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解：总成本：</a:t>
                </a:r>
                <a:r>
                  <a:rPr kumimoji="1" lang="en-US" altLang="zh-CN" sz="2400" dirty="0">
                    <a:latin typeface="Microsoft YaHei" charset="-122"/>
                    <a:ea typeface="Microsoft YaHei" charset="-122"/>
                    <a:cs typeface="Microsoft YaHei" charset="-122"/>
                  </a:rPr>
                  <a:t>C=100+4Q</a:t>
                </a: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TR=P·Q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25-</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 25Q-</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endParaRPr kumimoji="1" lang="zh-CN" altLang="en-US" sz="2400" baseline="30000" dirty="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17176" y="2860916"/>
                <a:ext cx="4930590" cy="3354765"/>
              </a:xfrm>
              <a:prstGeom prst="rect">
                <a:avLst/>
              </a:prstGeom>
              <a:blipFill rotWithShape="0">
                <a:blip r:embed="rId4"/>
                <a:stretch>
                  <a:fillRect l="-1852"/>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12885" y="2860916"/>
                <a:ext cx="4930590" cy="3318986"/>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边际成本</a:t>
                </a:r>
                <a:r>
                  <a:rPr kumimoji="1" lang="en-US" altLang="zh-CN" sz="2400" dirty="0">
                    <a:latin typeface="Microsoft YaHei" charset="-122"/>
                    <a:ea typeface="Microsoft YaHei" charset="-122"/>
                    <a:cs typeface="Microsoft YaHei" charset="-122"/>
                  </a:rPr>
                  <a:t>(MC)=4</a:t>
                </a:r>
              </a:p>
              <a:p>
                <a:pPr>
                  <a:lnSpc>
                    <a:spcPct val="150000"/>
                  </a:lnSpc>
                </a:pPr>
                <a:r>
                  <a:rPr kumimoji="1" lang="zh-CN" altLang="en-US" sz="2400" dirty="0">
                    <a:latin typeface="Microsoft YaHei" charset="-122"/>
                    <a:ea typeface="Microsoft YaHei" charset="-122"/>
                    <a:cs typeface="Microsoft YaHei" charset="-122"/>
                  </a:rPr>
                  <a:t>边际收益</a:t>
                </a:r>
                <a:r>
                  <a:rPr kumimoji="1" lang="en-US" altLang="zh-CN" sz="2400" dirty="0">
                    <a:latin typeface="Microsoft YaHei" charset="-122"/>
                    <a:ea typeface="Microsoft YaHei" charset="-122"/>
                    <a:cs typeface="Microsoft YaHei" charset="-122"/>
                  </a:rPr>
                  <a:t>(MR)=25-</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利润最大：边际成本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边际收益</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4=25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Q=84</a:t>
                </a:r>
              </a:p>
            </p:txBody>
          </p:sp>
        </mc:Choice>
        <mc:Fallback xmlns="">
          <p:sp>
            <p:nvSpPr>
              <p:cNvPr id="5" name="矩形 4"/>
              <p:cNvSpPr>
                <a:spLocks noRot="1" noChangeAspect="1" noMove="1" noResize="1" noEditPoints="1" noAdjustHandles="1" noChangeArrowheads="1" noChangeShapeType="1" noTextEdit="1"/>
              </p:cNvSpPr>
              <p:nvPr/>
            </p:nvSpPr>
            <p:spPr>
              <a:xfrm>
                <a:off x="6012885" y="2860916"/>
                <a:ext cx="4930590" cy="3318986"/>
              </a:xfrm>
              <a:prstGeom prst="rect">
                <a:avLst/>
              </a:prstGeom>
              <a:blipFill rotWithShape="0">
                <a:blip r:embed="rId5"/>
                <a:stretch>
                  <a:fillRect l="-1726" b="-1097"/>
                </a:stretch>
              </a:blipFill>
              <a:ln>
                <a:solidFill>
                  <a:schemeClr val="accent1"/>
                </a:solidFill>
              </a:ln>
            </p:spPr>
            <p:txBody>
              <a:bodyPr/>
              <a:lstStyle/>
              <a:p>
                <a:r>
                  <a:rPr lang="zh-CN" altLang="en-US">
                    <a:noFill/>
                  </a:rPr>
                  <a:t> </a:t>
                </a:r>
              </a:p>
            </p:txBody>
          </p:sp>
        </mc:Fallback>
      </mc:AlternateContent>
      <p:sp>
        <p:nvSpPr>
          <p:cNvPr id="6" name="矩形 5"/>
          <p:cNvSpPr/>
          <p:nvPr/>
        </p:nvSpPr>
        <p:spPr>
          <a:xfrm>
            <a:off x="8478180" y="0"/>
            <a:ext cx="3849596" cy="1615827"/>
          </a:xfrm>
          <a:prstGeom prst="rect">
            <a:avLst/>
          </a:prstGeom>
          <a:ln>
            <a:solidFill>
              <a:schemeClr val="accent1"/>
            </a:solidFill>
          </a:ln>
        </p:spPr>
        <p:txBody>
          <a:bodyPr wrap="square">
            <a:spAutoFit/>
          </a:bodyPr>
          <a:lstStyle/>
          <a:p>
            <a:pPr>
              <a:lnSpc>
                <a:spcPct val="150000"/>
              </a:lnSpc>
            </a:pPr>
            <a:r>
              <a:rPr kumimoji="1" lang="zh-CN" altLang="en-US" sz="1600" dirty="0">
                <a:latin typeface="Microsoft YaHei" charset="-122"/>
                <a:ea typeface="Microsoft YaHei" charset="-122"/>
                <a:cs typeface="Microsoft YaHei" charset="-122"/>
              </a:rPr>
              <a:t>方法</a:t>
            </a:r>
            <a:r>
              <a:rPr kumimoji="1" lang="en-US" altLang="zh-CN" sz="1600" dirty="0">
                <a:latin typeface="Microsoft YaHei" charset="-122"/>
                <a:ea typeface="Microsoft YaHei" charset="-122"/>
                <a:cs typeface="Microsoft YaHei" charset="-122"/>
              </a:rPr>
              <a:t>1</a:t>
            </a:r>
            <a:r>
              <a:rPr kumimoji="1" lang="zh-CN" altLang="en-US" sz="1600" dirty="0">
                <a:latin typeface="Microsoft YaHei" charset="-122"/>
                <a:ea typeface="Microsoft YaHei" charset="-122"/>
                <a:cs typeface="Microsoft YaHei" charset="-122"/>
              </a:rPr>
              <a:t>：</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第一步：分别求得总收益、总成本；</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第二步：求得边际收益，边际成本；</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第三步：边际收益</a:t>
            </a:r>
            <a:r>
              <a:rPr kumimoji="1" lang="en-US" altLang="zh-CN" sz="1600" dirty="0">
                <a:latin typeface="Microsoft YaHei" charset="-122"/>
                <a:ea typeface="Microsoft YaHei" charset="-122"/>
                <a:cs typeface="Microsoft YaHei" charset="-122"/>
              </a:rPr>
              <a:t>=</a:t>
            </a:r>
            <a:r>
              <a:rPr kumimoji="1" lang="zh-CN" altLang="en-US" sz="1600" dirty="0">
                <a:latin typeface="Microsoft YaHei" charset="-122"/>
                <a:ea typeface="Microsoft YaHei" charset="-122"/>
                <a:cs typeface="Microsoft YaHei" charset="-122"/>
              </a:rPr>
              <a:t>边际成本，求得产量</a:t>
            </a:r>
          </a:p>
        </p:txBody>
      </p:sp>
    </p:spTree>
    <p:extLst>
      <p:ext uri="{BB962C8B-B14F-4D97-AF65-F5344CB8AC3E}">
        <p14:creationId xmlns:p14="http://schemas.microsoft.com/office/powerpoint/2010/main" val="3446065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17176" y="2860916"/>
                <a:ext cx="4930590" cy="3354765"/>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解：总成本：</a:t>
                </a:r>
                <a:r>
                  <a:rPr kumimoji="1" lang="en-US" altLang="zh-CN" sz="2400" dirty="0">
                    <a:latin typeface="Microsoft YaHei" charset="-122"/>
                    <a:ea typeface="Microsoft YaHei" charset="-122"/>
                    <a:cs typeface="Microsoft YaHei" charset="-122"/>
                  </a:rPr>
                  <a:t>C=100+4Q</a:t>
                </a: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TR=P·Q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25-</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 25Q-</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endParaRPr kumimoji="1" lang="zh-CN" altLang="en-US" sz="2400" baseline="30000" dirty="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17176" y="2860916"/>
                <a:ext cx="4930590" cy="3354765"/>
              </a:xfrm>
              <a:prstGeom prst="rect">
                <a:avLst/>
              </a:prstGeom>
              <a:blipFill rotWithShape="0">
                <a:blip r:embed="rId4"/>
                <a:stretch>
                  <a:fillRect l="-1852"/>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937429" y="2251315"/>
                <a:ext cx="5518521" cy="4337213"/>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总利润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 25Q</a:t>
                </a:r>
                <a:r>
                  <a:rPr kumimoji="1" lang="zh-CN" altLang="en-US" sz="2400" dirty="0">
                    <a:latin typeface="Microsoft YaHei" charset="-122"/>
                    <a:ea typeface="Microsoft YaHei" charset="-122"/>
                    <a:cs typeface="Microsoft YaHei" charset="-122"/>
                  </a:rPr>
                  <a:t> </a:t>
                </a:r>
                <a:r>
                  <a:rPr kumimoji="1" lang="mr-IN"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r>
                  <a:rPr kumimoji="1" lang="zh-CN" altLang="en-US" sz="2400" baseline="300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=21Q</a:t>
                </a:r>
                <a:r>
                  <a:rPr kumimoji="1" lang="zh-CN" altLang="en-US" sz="2400" dirty="0">
                    <a:latin typeface="Microsoft YaHei" charset="-122"/>
                    <a:ea typeface="Microsoft YaHei" charset="-122"/>
                    <a:cs typeface="Microsoft YaHei" charset="-122"/>
                  </a:rPr>
                  <a:t> </a:t>
                </a:r>
                <a:r>
                  <a:rPr kumimoji="1" lang="mr-IN"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r>
                  <a:rPr kumimoji="1" lang="zh-CN" altLang="en-US" sz="2400" baseline="300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-100</a:t>
                </a:r>
              </a:p>
              <a:p>
                <a:pPr>
                  <a:lnSpc>
                    <a:spcPct val="150000"/>
                  </a:lnSpc>
                </a:pPr>
                <a:r>
                  <a:rPr kumimoji="1" lang="zh-CN" altLang="en-US" sz="2400" dirty="0">
                    <a:latin typeface="Microsoft YaHei" charset="-122"/>
                    <a:ea typeface="Microsoft YaHei" charset="-122"/>
                    <a:cs typeface="Microsoft YaHei" charset="-122"/>
                  </a:rPr>
                  <a:t>边际利润</a:t>
                </a:r>
                <a:r>
                  <a:rPr kumimoji="1" lang="en-US" altLang="zh-CN" sz="2400" dirty="0">
                    <a:latin typeface="Microsoft YaHei" charset="-122"/>
                    <a:ea typeface="Microsoft YaHei" charset="-122"/>
                    <a:cs typeface="Microsoft YaHei" charset="-122"/>
                  </a:rPr>
                  <a:t>=21</a:t>
                </a:r>
                <a:r>
                  <a:rPr kumimoji="1" lang="mr-IN"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zh-CN" altLang="en-US" sz="2400" baseline="30000" dirty="0">
                    <a:latin typeface="Microsoft YaHei" charset="-122"/>
                    <a:ea typeface="Microsoft YaHei" charset="-122"/>
                    <a:cs typeface="Microsoft YaHei" charset="-122"/>
                  </a:rPr>
                  <a:t> </a:t>
                </a:r>
                <a:endParaRPr kumimoji="1" lang="en-US" altLang="zh-CN" sz="2400" baseline="300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利润最大：边际利润</a:t>
                </a:r>
                <a:r>
                  <a:rPr kumimoji="1" lang="en-US" altLang="zh-CN" sz="2400" dirty="0">
                    <a:latin typeface="Microsoft YaHei" charset="-122"/>
                    <a:ea typeface="Microsoft YaHei" charset="-122"/>
                    <a:cs typeface="Microsoft YaHei" charset="-122"/>
                  </a:rPr>
                  <a:t>=0</a:t>
                </a:r>
              </a:p>
              <a:p>
                <a:pPr>
                  <a:lnSpc>
                    <a:spcPct val="150000"/>
                  </a:lnSpc>
                </a:pPr>
                <a:r>
                  <a:rPr kumimoji="1" lang="en-US" altLang="zh-CN" sz="2400" dirty="0">
                    <a:latin typeface="Microsoft YaHei" charset="-122"/>
                    <a:ea typeface="Microsoft YaHei" charset="-122"/>
                    <a:cs typeface="Microsoft YaHei" charset="-122"/>
                  </a:rPr>
                  <a:t>21</a:t>
                </a:r>
                <a:r>
                  <a:rPr kumimoji="1" lang="mr-IN"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Q=0</a:t>
                </a:r>
                <a:r>
                  <a:rPr kumimoji="1" lang="zh-CN" altLang="en-US" sz="2400" dirty="0">
                    <a:latin typeface="Microsoft YaHei" charset="-122"/>
                    <a:ea typeface="Microsoft YaHei" charset="-122"/>
                    <a:cs typeface="Microsoft YaHei" charset="-122"/>
                  </a:rPr>
                  <a:t>       求得：</a:t>
                </a:r>
                <a:r>
                  <a:rPr kumimoji="1" lang="en-US" altLang="zh-CN" sz="2400" dirty="0">
                    <a:latin typeface="Microsoft YaHei" charset="-122"/>
                    <a:ea typeface="Microsoft YaHei" charset="-122"/>
                    <a:cs typeface="Microsoft YaHei" charset="-122"/>
                  </a:rPr>
                  <a:t>Q=84</a:t>
                </a:r>
              </a:p>
            </p:txBody>
          </p:sp>
        </mc:Choice>
        <mc:Fallback xmlns="">
          <p:sp>
            <p:nvSpPr>
              <p:cNvPr id="5" name="矩形 4"/>
              <p:cNvSpPr>
                <a:spLocks noRot="1" noChangeAspect="1" noMove="1" noResize="1" noEditPoints="1" noAdjustHandles="1" noChangeArrowheads="1" noChangeShapeType="1" noTextEdit="1"/>
              </p:cNvSpPr>
              <p:nvPr/>
            </p:nvSpPr>
            <p:spPr>
              <a:xfrm>
                <a:off x="5937429" y="2251315"/>
                <a:ext cx="5518521" cy="4337213"/>
              </a:xfrm>
              <a:prstGeom prst="rect">
                <a:avLst/>
              </a:prstGeom>
              <a:blipFill rotWithShape="0">
                <a:blip r:embed="rId5"/>
                <a:stretch>
                  <a:fillRect l="-1654"/>
                </a:stretch>
              </a:blipFill>
              <a:ln>
                <a:solidFill>
                  <a:schemeClr val="accent1"/>
                </a:solidFill>
              </a:ln>
            </p:spPr>
            <p:txBody>
              <a:bodyPr/>
              <a:lstStyle/>
              <a:p>
                <a:r>
                  <a:rPr lang="zh-CN" altLang="en-US">
                    <a:noFill/>
                  </a:rPr>
                  <a:t> </a:t>
                </a:r>
              </a:p>
            </p:txBody>
          </p:sp>
        </mc:Fallback>
      </mc:AlternateContent>
      <p:sp>
        <p:nvSpPr>
          <p:cNvPr id="7" name="矩形 6"/>
          <p:cNvSpPr/>
          <p:nvPr/>
        </p:nvSpPr>
        <p:spPr>
          <a:xfrm>
            <a:off x="8624048" y="0"/>
            <a:ext cx="3567954" cy="1938992"/>
          </a:xfrm>
          <a:prstGeom prst="rect">
            <a:avLst/>
          </a:prstGeom>
          <a:ln>
            <a:solidFill>
              <a:schemeClr val="accent1"/>
            </a:solidFill>
          </a:ln>
        </p:spPr>
        <p:txBody>
          <a:bodyPr wrap="square">
            <a:spAutoFit/>
          </a:bodyPr>
          <a:lstStyle/>
          <a:p>
            <a:pPr>
              <a:lnSpc>
                <a:spcPct val="150000"/>
              </a:lnSpc>
            </a:pPr>
            <a:r>
              <a:rPr kumimoji="1" lang="zh-CN" altLang="en-US" sz="1600" dirty="0">
                <a:latin typeface="Microsoft YaHei" charset="-122"/>
                <a:ea typeface="Microsoft YaHei" charset="-122"/>
                <a:cs typeface="Microsoft YaHei" charset="-122"/>
              </a:rPr>
              <a:t>方法</a:t>
            </a:r>
            <a:r>
              <a:rPr kumimoji="1" lang="en-US" altLang="zh-CN" sz="1600" dirty="0">
                <a:latin typeface="Microsoft YaHei" charset="-122"/>
                <a:ea typeface="Microsoft YaHei" charset="-122"/>
                <a:cs typeface="Microsoft YaHei" charset="-122"/>
              </a:rPr>
              <a:t>2</a:t>
            </a:r>
            <a:r>
              <a:rPr kumimoji="1" lang="zh-CN" altLang="en-US" sz="1600" dirty="0">
                <a:latin typeface="Microsoft YaHei" charset="-122"/>
                <a:ea typeface="Microsoft YaHei" charset="-122"/>
                <a:cs typeface="Microsoft YaHei" charset="-122"/>
              </a:rPr>
              <a:t>：</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第一步：分别求得总收益、总成本；</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第二步：求得总利润；</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第三步：求得边际利润</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第四步：边际利润</a:t>
            </a:r>
            <a:r>
              <a:rPr kumimoji="1" lang="en-US" altLang="zh-CN" sz="1600" dirty="0">
                <a:latin typeface="Microsoft YaHei" charset="-122"/>
                <a:ea typeface="Microsoft YaHei" charset="-122"/>
                <a:cs typeface="Microsoft YaHei" charset="-122"/>
              </a:rPr>
              <a:t>=0</a:t>
            </a:r>
            <a:r>
              <a:rPr kumimoji="1" lang="zh-CN" altLang="en-US" sz="1600" dirty="0">
                <a:latin typeface="Microsoft YaHei" charset="-122"/>
                <a:ea typeface="Microsoft YaHei" charset="-122"/>
                <a:cs typeface="Microsoft YaHei" charset="-122"/>
              </a:rPr>
              <a:t>，求得产量</a:t>
            </a:r>
          </a:p>
        </p:txBody>
      </p:sp>
    </p:spTree>
    <p:extLst>
      <p:ext uri="{BB962C8B-B14F-4D97-AF65-F5344CB8AC3E}">
        <p14:creationId xmlns:p14="http://schemas.microsoft.com/office/powerpoint/2010/main" val="3280850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1" y="1297347"/>
            <a:ext cx="8146484"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、利润最大化的原则是（    ）</a:t>
            </a:r>
            <a:r>
              <a:rPr lang="en-US" altLang="zh-CN" sz="2400" dirty="0">
                <a:latin typeface="Microsoft YaHei" charset="-122"/>
                <a:ea typeface="Microsoft YaHei" charset="-122"/>
                <a:cs typeface="Microsoft YaHei" charset="-122"/>
              </a:rPr>
              <a:t>2010</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边际收益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p:txBody>
      </p:sp>
    </p:spTree>
    <p:extLst>
      <p:ext uri="{BB962C8B-B14F-4D97-AF65-F5344CB8AC3E}">
        <p14:creationId xmlns:p14="http://schemas.microsoft.com/office/powerpoint/2010/main" val="1240463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1" y="1297347"/>
            <a:ext cx="8146484"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、利润最大化的原则是（ </a:t>
            </a:r>
            <a:r>
              <a:rPr lang="en-US" altLang="zh-CN" sz="2400" dirty="0">
                <a:solidFill>
                  <a:srgbClr val="C00000"/>
                </a:solidFill>
                <a:latin typeface="Microsoft YaHei" charset="-122"/>
                <a:ea typeface="Microsoft YaHei" charset="-122"/>
                <a:cs typeface="Microsoft YaHei" charset="-122"/>
              </a:rPr>
              <a:t>B </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2010</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边际收益</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p:txBody>
      </p:sp>
    </p:spTree>
    <p:extLst>
      <p:ext uri="{BB962C8B-B14F-4D97-AF65-F5344CB8AC3E}">
        <p14:creationId xmlns:p14="http://schemas.microsoft.com/office/powerpoint/2010/main" val="235786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425233078"/>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科目相关：</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课程代码：</a:t>
            </a:r>
            <a:r>
              <a:rPr kumimoji="1" lang="en-US" altLang="zh-CN" sz="2400" dirty="0">
                <a:latin typeface="FZLanTingHeiS-R-GB" panose="02000000000000000000" pitchFamily="2" charset="-122"/>
                <a:ea typeface="FZLanTingHeiS-R-GB" panose="02000000000000000000" pitchFamily="2" charset="-122"/>
                <a:cs typeface="Microsoft YaHei" charset="-122"/>
              </a:rPr>
              <a:t>02628</a:t>
            </a:r>
          </a:p>
        </p:txBody>
      </p:sp>
    </p:spTree>
    <p:custDataLst>
      <p:tags r:id="rId1"/>
    </p:custDataLst>
    <p:extLst>
      <p:ext uri="{BB962C8B-B14F-4D97-AF65-F5344CB8AC3E}">
        <p14:creationId xmlns:p14="http://schemas.microsoft.com/office/powerpoint/2010/main" val="82062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、收益的概念中不包括（）模拟题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总收益</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固定收益</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p>
        </p:txBody>
      </p:sp>
    </p:spTree>
    <p:extLst>
      <p:ext uri="{BB962C8B-B14F-4D97-AF65-F5344CB8AC3E}">
        <p14:creationId xmlns:p14="http://schemas.microsoft.com/office/powerpoint/2010/main" val="236533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、收益的概念中不包括（</a:t>
            </a:r>
            <a:r>
              <a:rPr lang="en-US" altLang="zh-CN" sz="2400" dirty="0">
                <a:solidFill>
                  <a:srgbClr val="C00000"/>
                </a:solidFill>
                <a:latin typeface="Microsoft YaHei" charset="-122"/>
                <a:ea typeface="Microsoft YaHei" charset="-122"/>
                <a:cs typeface="Microsoft YaHei" charset="-122"/>
              </a:rPr>
              <a:t> B </a:t>
            </a:r>
            <a:r>
              <a:rPr lang="zh-CN" altLang="en-US" sz="2400" dirty="0">
                <a:latin typeface="Microsoft YaHei" charset="-122"/>
                <a:ea typeface="Microsoft YaHei" charset="-122"/>
                <a:cs typeface="Microsoft YaHei" charset="-122"/>
              </a:rPr>
              <a:t>）模拟题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总收益</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固定收益</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p>
        </p:txBody>
      </p:sp>
    </p:spTree>
    <p:extLst>
      <p:ext uri="{BB962C8B-B14F-4D97-AF65-F5344CB8AC3E}">
        <p14:creationId xmlns:p14="http://schemas.microsoft.com/office/powerpoint/2010/main" val="388340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、下列关于边际收益的说法中正确的是（）模拟题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商品单价*销量</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是指企业每销售一单位产品平均得到的收入</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总收益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销量</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总收益增量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销售增量</a:t>
            </a:r>
          </a:p>
        </p:txBody>
      </p:sp>
    </p:spTree>
    <p:extLst>
      <p:ext uri="{BB962C8B-B14F-4D97-AF65-F5344CB8AC3E}">
        <p14:creationId xmlns:p14="http://schemas.microsoft.com/office/powerpoint/2010/main" val="1756251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、下列关于边际收益的说法中正确的是（</a:t>
            </a:r>
            <a:r>
              <a:rPr lang="en-US" altLang="zh-CN" sz="2400" dirty="0">
                <a:solidFill>
                  <a:srgbClr val="C00000"/>
                </a:solidFill>
                <a:latin typeface="Microsoft YaHei" charset="-122"/>
                <a:ea typeface="Microsoft YaHei" charset="-122"/>
                <a:cs typeface="Microsoft YaHei" charset="-122"/>
              </a:rPr>
              <a:t> D </a:t>
            </a:r>
            <a:r>
              <a:rPr lang="zh-CN" altLang="en-US" sz="2400" dirty="0">
                <a:latin typeface="Microsoft YaHei" charset="-122"/>
                <a:ea typeface="Microsoft YaHei" charset="-122"/>
                <a:cs typeface="Microsoft YaHei" charset="-122"/>
              </a:rPr>
              <a:t>）模拟题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商品单价*销量      （总收益）</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是指企业每销售一单位产品平均得到的收入（平均收益）</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总收益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销量</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总收益增量</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销售增量</a:t>
            </a:r>
          </a:p>
        </p:txBody>
      </p:sp>
    </p:spTree>
    <p:extLst>
      <p:ext uri="{BB962C8B-B14F-4D97-AF65-F5344CB8AC3E}">
        <p14:creationId xmlns:p14="http://schemas.microsoft.com/office/powerpoint/2010/main" val="1403942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、企业利润最大化的条件是（）</a:t>
            </a:r>
            <a:r>
              <a:rPr lang="en-US" altLang="zh-CN" sz="2400" dirty="0">
                <a:latin typeface="Microsoft YaHei" charset="-122"/>
                <a:ea typeface="Microsoft YaHei" charset="-122"/>
                <a:cs typeface="Microsoft YaHei" charset="-122"/>
              </a:rPr>
              <a:t>0607</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A:MR-MC</a:t>
            </a:r>
            <a:r>
              <a:rPr lang="zh-CN" altLang="en-US" sz="2400" dirty="0">
                <a:latin typeface="Microsoft YaHei" charset="-122"/>
                <a:ea typeface="Microsoft YaHei" charset="-122"/>
                <a:cs typeface="Microsoft YaHei" charset="-122"/>
              </a:rPr>
              <a:t>等于边际利润</a:t>
            </a:r>
          </a:p>
          <a:p>
            <a:pPr fontAlgn="t">
              <a:lnSpc>
                <a:spcPct val="150000"/>
              </a:lnSpc>
            </a:pPr>
            <a:r>
              <a:rPr lang="en-US" altLang="zh-CN" sz="2400" dirty="0">
                <a:latin typeface="Microsoft YaHei" charset="-122"/>
                <a:ea typeface="Microsoft YaHei" charset="-122"/>
                <a:cs typeface="Microsoft YaHei" charset="-122"/>
              </a:rPr>
              <a:t>B:MR-MC</a:t>
            </a:r>
            <a:r>
              <a:rPr lang="zh-CN" altLang="en-US" sz="2400" dirty="0">
                <a:latin typeface="Microsoft YaHei" charset="-122"/>
                <a:ea typeface="Microsoft YaHei" charset="-122"/>
                <a:cs typeface="Microsoft YaHei" charset="-122"/>
              </a:rPr>
              <a:t>等于最大值</a:t>
            </a:r>
          </a:p>
          <a:p>
            <a:pPr fontAlgn="t">
              <a:lnSpc>
                <a:spcPct val="150000"/>
              </a:lnSpc>
            </a:pPr>
            <a:r>
              <a:rPr lang="en-US" altLang="zh-CN" sz="2400" dirty="0">
                <a:latin typeface="Microsoft YaHei" charset="-122"/>
                <a:ea typeface="Microsoft YaHei" charset="-122"/>
                <a:cs typeface="Microsoft YaHei" charset="-122"/>
              </a:rPr>
              <a:t>C:MR-MC=0</a:t>
            </a:r>
          </a:p>
          <a:p>
            <a:pPr fontAlgn="t">
              <a:lnSpc>
                <a:spcPct val="150000"/>
              </a:lnSpc>
            </a:pPr>
            <a:r>
              <a:rPr lang="en-US" altLang="zh-CN" sz="2400" dirty="0">
                <a:latin typeface="Microsoft YaHei" charset="-122"/>
                <a:ea typeface="Microsoft YaHei" charset="-122"/>
                <a:cs typeface="Microsoft YaHei" charset="-122"/>
              </a:rPr>
              <a:t>D:MR-MC</a:t>
            </a:r>
            <a:r>
              <a:rPr lang="zh-CN" altLang="en-US" sz="2400" dirty="0">
                <a:latin typeface="Microsoft YaHei" charset="-122"/>
                <a:ea typeface="Microsoft YaHei" charset="-122"/>
                <a:cs typeface="Microsoft YaHei" charset="-122"/>
              </a:rPr>
              <a:t>等于最小值</a:t>
            </a:r>
          </a:p>
        </p:txBody>
      </p:sp>
    </p:spTree>
    <p:extLst>
      <p:ext uri="{BB962C8B-B14F-4D97-AF65-F5344CB8AC3E}">
        <p14:creationId xmlns:p14="http://schemas.microsoft.com/office/powerpoint/2010/main" val="301728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、企业利润最大化的条件是（</a:t>
            </a:r>
            <a:r>
              <a:rPr lang="en-US" altLang="zh-CN" sz="2400" dirty="0">
                <a:solidFill>
                  <a:srgbClr val="C00000"/>
                </a:solidFill>
                <a:latin typeface="Microsoft YaHei" charset="-122"/>
                <a:ea typeface="Microsoft YaHei" charset="-122"/>
                <a:cs typeface="Microsoft YaHei" charset="-122"/>
              </a:rPr>
              <a:t> C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0607</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A:MR-MC</a:t>
            </a:r>
            <a:r>
              <a:rPr lang="zh-CN" altLang="en-US" sz="2400" dirty="0">
                <a:latin typeface="Microsoft YaHei" charset="-122"/>
                <a:ea typeface="Microsoft YaHei" charset="-122"/>
                <a:cs typeface="Microsoft YaHei" charset="-122"/>
              </a:rPr>
              <a:t>等于边际利润</a:t>
            </a:r>
          </a:p>
          <a:p>
            <a:pPr fontAlgn="t">
              <a:lnSpc>
                <a:spcPct val="150000"/>
              </a:lnSpc>
            </a:pPr>
            <a:r>
              <a:rPr lang="en-US" altLang="zh-CN" sz="2400" dirty="0">
                <a:latin typeface="Microsoft YaHei" charset="-122"/>
                <a:ea typeface="Microsoft YaHei" charset="-122"/>
                <a:cs typeface="Microsoft YaHei" charset="-122"/>
              </a:rPr>
              <a:t>B:MR-MC</a:t>
            </a:r>
            <a:r>
              <a:rPr lang="zh-CN" altLang="en-US" sz="2400" dirty="0">
                <a:latin typeface="Microsoft YaHei" charset="-122"/>
                <a:ea typeface="Microsoft YaHei" charset="-122"/>
                <a:cs typeface="Microsoft YaHei" charset="-122"/>
              </a:rPr>
              <a:t>等于最大值</a:t>
            </a:r>
          </a:p>
          <a:p>
            <a:pPr fontAlgn="t">
              <a:lnSpc>
                <a:spcPct val="150000"/>
              </a:lnSpc>
            </a:pPr>
            <a:r>
              <a:rPr lang="en-US" altLang="zh-CN" sz="2400" dirty="0">
                <a:solidFill>
                  <a:srgbClr val="C00000"/>
                </a:solidFill>
                <a:latin typeface="Microsoft YaHei" charset="-122"/>
                <a:ea typeface="Microsoft YaHei" charset="-122"/>
                <a:cs typeface="Microsoft YaHei" charset="-122"/>
              </a:rPr>
              <a:t>C:MR-MC=0</a:t>
            </a:r>
          </a:p>
          <a:p>
            <a:pPr fontAlgn="t">
              <a:lnSpc>
                <a:spcPct val="150000"/>
              </a:lnSpc>
            </a:pPr>
            <a:r>
              <a:rPr lang="en-US" altLang="zh-CN" sz="2400" dirty="0">
                <a:latin typeface="Microsoft YaHei" charset="-122"/>
                <a:ea typeface="Microsoft YaHei" charset="-122"/>
                <a:cs typeface="Microsoft YaHei" charset="-122"/>
              </a:rPr>
              <a:t>D:MR-MC</a:t>
            </a:r>
            <a:r>
              <a:rPr lang="zh-CN" altLang="en-US" sz="2400" dirty="0">
                <a:latin typeface="Microsoft YaHei" charset="-122"/>
                <a:ea typeface="Microsoft YaHei" charset="-122"/>
                <a:cs typeface="Microsoft YaHei" charset="-122"/>
              </a:rPr>
              <a:t>等于最小值</a:t>
            </a:r>
          </a:p>
        </p:txBody>
      </p:sp>
    </p:spTree>
    <p:extLst>
      <p:ext uri="{BB962C8B-B14F-4D97-AF65-F5344CB8AC3E}">
        <p14:creationId xmlns:p14="http://schemas.microsoft.com/office/powerpoint/2010/main" val="3876865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、企业增加单位产量反而会使总利润减少的条件是（）</a:t>
            </a:r>
            <a:r>
              <a:rPr lang="en-US" altLang="zh-CN" sz="2400" dirty="0">
                <a:latin typeface="Microsoft YaHei" charset="-122"/>
                <a:ea typeface="Microsoft YaHei" charset="-122"/>
                <a:cs typeface="Microsoft YaHei" charset="-122"/>
              </a:rPr>
              <a:t>0204</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A:MR&gt;MC</a:t>
            </a:r>
          </a:p>
          <a:p>
            <a:pPr fontAlgn="t">
              <a:lnSpc>
                <a:spcPct val="150000"/>
              </a:lnSpc>
            </a:pPr>
            <a:r>
              <a:rPr lang="en-US" altLang="zh-CN" sz="2400" dirty="0">
                <a:latin typeface="Microsoft YaHei" charset="-122"/>
                <a:ea typeface="Microsoft YaHei" charset="-122"/>
                <a:cs typeface="Microsoft YaHei" charset="-122"/>
              </a:rPr>
              <a:t>B:MR=MC</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边际利润为正值</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边际利润为负值</a:t>
            </a:r>
          </a:p>
        </p:txBody>
      </p:sp>
    </p:spTree>
    <p:extLst>
      <p:ext uri="{BB962C8B-B14F-4D97-AF65-F5344CB8AC3E}">
        <p14:creationId xmlns:p14="http://schemas.microsoft.com/office/powerpoint/2010/main" val="956431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、企业增加单位产量反而会使总利润减少的条件是（</a:t>
            </a:r>
            <a:r>
              <a:rPr lang="en-US" altLang="zh-CN" sz="2400" dirty="0">
                <a:solidFill>
                  <a:srgbClr val="C00000"/>
                </a:solidFill>
                <a:latin typeface="Microsoft YaHei" charset="-122"/>
                <a:ea typeface="Microsoft YaHei" charset="-122"/>
                <a:cs typeface="Microsoft YaHei" charset="-122"/>
              </a:rPr>
              <a:t> D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0204</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A:MR&gt;MC</a:t>
            </a:r>
          </a:p>
          <a:p>
            <a:pPr fontAlgn="t">
              <a:lnSpc>
                <a:spcPct val="150000"/>
              </a:lnSpc>
            </a:pPr>
            <a:r>
              <a:rPr lang="en-US" altLang="zh-CN" sz="2400" dirty="0">
                <a:latin typeface="Microsoft YaHei" charset="-122"/>
                <a:ea typeface="Microsoft YaHei" charset="-122"/>
                <a:cs typeface="Microsoft YaHei" charset="-122"/>
              </a:rPr>
              <a:t>B:MR=MC</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边际利润为正值</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边际利润为负值</a:t>
            </a:r>
          </a:p>
        </p:txBody>
      </p:sp>
    </p:spTree>
    <p:extLst>
      <p:ext uri="{BB962C8B-B14F-4D97-AF65-F5344CB8AC3E}">
        <p14:creationId xmlns:p14="http://schemas.microsoft.com/office/powerpoint/2010/main" val="861581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602745065"/>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22447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830633073"/>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9454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第七章：生产产出的决策分析</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19" name="文本框 18"/>
          <p:cNvSpPr txBox="1"/>
          <p:nvPr/>
        </p:nvSpPr>
        <p:spPr>
          <a:xfrm>
            <a:off x="1344778" y="2482959"/>
            <a:ext cx="9243011"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盈亏平衡分析法：保本分析法。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9" name="圆角矩形 8"/>
          <p:cNvSpPr/>
          <p:nvPr/>
        </p:nvSpPr>
        <p:spPr>
          <a:xfrm>
            <a:off x="334127" y="1291659"/>
            <a:ext cx="481161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a:t>
            </a:r>
            <a:r>
              <a:rPr lang="zh-CN" altLang="en-US" sz="2000" dirty="0">
                <a:latin typeface="FZLanTingHeiS-R-GB" panose="02000000000000000000" pitchFamily="2" charset="-122"/>
                <a:ea typeface="FZLanTingHeiS-R-GB" panose="02000000000000000000" pitchFamily="2" charset="-122"/>
                <a:cs typeface="Microsoft YaHei" charset="-122"/>
              </a:rPr>
              <a:t>盈亏平衡分析方法</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选择、计算</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p:cNvSpPr txBox="1"/>
          <p:nvPr/>
        </p:nvSpPr>
        <p:spPr>
          <a:xfrm>
            <a:off x="1989729" y="3608235"/>
            <a:ext cx="6312024" cy="2243050"/>
          </a:xfrm>
          <a:prstGeom prst="rect">
            <a:avLst/>
          </a:prstGeom>
          <a:noFill/>
          <a:ln>
            <a:solidFill>
              <a:schemeClr val="tx1"/>
            </a:solidFill>
          </a:ln>
        </p:spPr>
        <p:txBody>
          <a:bodyPr wrap="square" rtlCol="0">
            <a:spAutoFit/>
          </a:bodyPr>
          <a:lstStyle/>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总收益</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价格</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价格</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265561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19" name="文本框 18"/>
          <p:cNvSpPr txBox="1"/>
          <p:nvPr/>
        </p:nvSpPr>
        <p:spPr>
          <a:xfrm>
            <a:off x="1344778" y="2482959"/>
            <a:ext cx="9243011"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盈亏平衡分析法：保本分析法。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9" name="圆角矩形 8"/>
          <p:cNvSpPr/>
          <p:nvPr/>
        </p:nvSpPr>
        <p:spPr>
          <a:xfrm>
            <a:off x="334127" y="1291659"/>
            <a:ext cx="481161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a:t>
            </a:r>
            <a:r>
              <a:rPr lang="zh-CN" altLang="en-US" sz="2000" dirty="0">
                <a:latin typeface="FZLanTingHeiS-R-GB" panose="02000000000000000000" pitchFamily="2" charset="-122"/>
                <a:ea typeface="FZLanTingHeiS-R-GB" panose="02000000000000000000" pitchFamily="2" charset="-122"/>
                <a:cs typeface="Microsoft YaHei" charset="-122"/>
              </a:rPr>
              <a:t>盈亏平衡分析方法</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选择、计算</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p:cNvSpPr txBox="1"/>
          <p:nvPr/>
        </p:nvSpPr>
        <p:spPr>
          <a:xfrm>
            <a:off x="1989729" y="3608235"/>
            <a:ext cx="6312024" cy="2243050"/>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价格</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价格</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140234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19" name="文本框 18"/>
          <p:cNvSpPr txBox="1"/>
          <p:nvPr/>
        </p:nvSpPr>
        <p:spPr>
          <a:xfrm>
            <a:off x="1344778" y="2482959"/>
            <a:ext cx="9243011"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盈亏平衡分析法：保本分析法。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9" name="圆角矩形 8"/>
          <p:cNvSpPr/>
          <p:nvPr/>
        </p:nvSpPr>
        <p:spPr>
          <a:xfrm>
            <a:off x="334127" y="1291659"/>
            <a:ext cx="481161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a:t>
            </a:r>
            <a:r>
              <a:rPr lang="zh-CN" altLang="en-US" sz="2000" dirty="0">
                <a:latin typeface="FZLanTingHeiS-R-GB" panose="02000000000000000000" pitchFamily="2" charset="-122"/>
                <a:ea typeface="FZLanTingHeiS-R-GB" panose="02000000000000000000" pitchFamily="2" charset="-122"/>
                <a:cs typeface="Microsoft YaHei" charset="-122"/>
              </a:rPr>
              <a:t>盈亏平衡分析方法</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选择、计算</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p:cNvSpPr txBox="1"/>
          <p:nvPr/>
        </p:nvSpPr>
        <p:spPr>
          <a:xfrm>
            <a:off x="1989729" y="3608235"/>
            <a:ext cx="6312024" cy="2243050"/>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价格</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542009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19" name="文本框 18"/>
          <p:cNvSpPr txBox="1"/>
          <p:nvPr/>
        </p:nvSpPr>
        <p:spPr>
          <a:xfrm>
            <a:off x="1344778" y="2482959"/>
            <a:ext cx="9243011"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盈亏平衡分析法：保本分析法。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9" name="圆角矩形 8"/>
          <p:cNvSpPr/>
          <p:nvPr/>
        </p:nvSpPr>
        <p:spPr>
          <a:xfrm>
            <a:off x="334127" y="1291659"/>
            <a:ext cx="481161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a:t>
            </a:r>
            <a:r>
              <a:rPr lang="zh-CN" altLang="en-US" sz="2000" dirty="0">
                <a:latin typeface="FZLanTingHeiS-R-GB" panose="02000000000000000000" pitchFamily="2" charset="-122"/>
                <a:ea typeface="FZLanTingHeiS-R-GB" panose="02000000000000000000" pitchFamily="2" charset="-122"/>
                <a:cs typeface="Microsoft YaHei" charset="-122"/>
              </a:rPr>
              <a:t>盈亏平衡分析方法</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选择、计算</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p:cNvSpPr txBox="1"/>
          <p:nvPr/>
        </p:nvSpPr>
        <p:spPr>
          <a:xfrm>
            <a:off x="1989729" y="3608235"/>
            <a:ext cx="6312024" cy="2243050"/>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162458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17" name="圆角矩形 16"/>
          <p:cNvSpPr/>
          <p:nvPr/>
        </p:nvSpPr>
        <p:spPr>
          <a:xfrm>
            <a:off x="334127" y="1291659"/>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盈亏平衡分析图及含义</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p:cNvSpPr txBox="1"/>
          <p:nvPr/>
        </p:nvSpPr>
        <p:spPr>
          <a:xfrm>
            <a:off x="334127" y="2488962"/>
            <a:ext cx="5938337" cy="175432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、横轴：代表企业的产量或销量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、纵轴：代表企业的总成本和总销售收入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、企业固定成本保持不变</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cxnSp>
        <p:nvCxnSpPr>
          <p:cNvPr id="4" name="直线箭头连接符 3"/>
          <p:cNvCxnSpPr/>
          <p:nvPr/>
        </p:nvCxnSpPr>
        <p:spPr>
          <a:xfrm flipV="1">
            <a:off x="7106653" y="5775158"/>
            <a:ext cx="4203031" cy="320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H="1" flipV="1">
            <a:off x="7106653" y="1897356"/>
            <a:ext cx="1" cy="38778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10074442" y="5941781"/>
            <a:ext cx="174859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产量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销量</a:t>
            </a:r>
            <a:r>
              <a:rPr kumimoji="1" lang="en-US" altLang="zh-CN" sz="2000" dirty="0">
                <a:latin typeface="FZLanTingHeiS-R-GB" panose="02000000000000000000" pitchFamily="2" charset="-122"/>
                <a:ea typeface="FZLanTingHeiS-R-GB" panose="02000000000000000000" pitchFamily="2" charset="-122"/>
                <a:cs typeface="Microsoft YaHei" charset="-122"/>
              </a:rPr>
              <a:t>)Q</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8" name="圆角矩形 17"/>
          <p:cNvSpPr/>
          <p:nvPr/>
        </p:nvSpPr>
        <p:spPr>
          <a:xfrm>
            <a:off x="4876800" y="1718457"/>
            <a:ext cx="20854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总成本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矩形 11"/>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cxnSp>
        <p:nvCxnSpPr>
          <p:cNvPr id="5" name="直线连接符 4"/>
          <p:cNvCxnSpPr/>
          <p:nvPr/>
        </p:nvCxnSpPr>
        <p:spPr>
          <a:xfrm flipV="1">
            <a:off x="7106653" y="2205316"/>
            <a:ext cx="2967789" cy="3623629"/>
          </a:xfrm>
          <a:prstGeom prst="line">
            <a:avLst/>
          </a:prstGeom>
          <a:ln w="28575">
            <a:solidFill>
              <a:srgbClr val="C00000"/>
            </a:solidFill>
          </a:ln>
        </p:spPr>
        <p:style>
          <a:lnRef idx="3">
            <a:schemeClr val="dk1"/>
          </a:lnRef>
          <a:fillRef idx="0">
            <a:schemeClr val="dk1"/>
          </a:fillRef>
          <a:effectRef idx="2">
            <a:schemeClr val="dk1"/>
          </a:effectRef>
          <a:fontRef idx="minor">
            <a:schemeClr val="tx1"/>
          </a:fontRef>
        </p:style>
      </p:cxnSp>
      <p:cxnSp>
        <p:nvCxnSpPr>
          <p:cNvPr id="14" name="直线连接符 13"/>
          <p:cNvCxnSpPr/>
          <p:nvPr/>
        </p:nvCxnSpPr>
        <p:spPr>
          <a:xfrm flipV="1">
            <a:off x="7118920" y="2832847"/>
            <a:ext cx="3638727" cy="1555234"/>
          </a:xfrm>
          <a:prstGeom prst="line">
            <a:avLst/>
          </a:prstGeom>
          <a:ln w="28575"/>
        </p:spPr>
        <p:style>
          <a:lnRef idx="3">
            <a:schemeClr val="dk1"/>
          </a:lnRef>
          <a:fillRef idx="0">
            <a:schemeClr val="dk1"/>
          </a:fillRef>
          <a:effectRef idx="2">
            <a:schemeClr val="dk1"/>
          </a:effectRef>
          <a:fontRef idx="minor">
            <a:schemeClr val="tx1"/>
          </a:fontRef>
        </p:style>
      </p:cxnSp>
      <p:cxnSp>
        <p:nvCxnSpPr>
          <p:cNvPr id="19" name="直线连接符 18"/>
          <p:cNvCxnSpPr/>
          <p:nvPr/>
        </p:nvCxnSpPr>
        <p:spPr>
          <a:xfrm flipV="1">
            <a:off x="7118920" y="4388081"/>
            <a:ext cx="3650993" cy="16708"/>
          </a:xfrm>
          <a:prstGeom prst="line">
            <a:avLst/>
          </a:prstGeom>
          <a:ln w="28575"/>
        </p:spPr>
        <p:style>
          <a:lnRef idx="3">
            <a:schemeClr val="dk1"/>
          </a:lnRef>
          <a:fillRef idx="0">
            <a:schemeClr val="dk1"/>
          </a:fillRef>
          <a:effectRef idx="2">
            <a:schemeClr val="dk1"/>
          </a:effectRef>
          <a:fontRef idx="minor">
            <a:schemeClr val="tx1"/>
          </a:fontRef>
        </p:style>
      </p:cxnSp>
      <p:sp>
        <p:nvSpPr>
          <p:cNvPr id="27" name="椭圆 26"/>
          <p:cNvSpPr/>
          <p:nvPr/>
        </p:nvSpPr>
        <p:spPr>
          <a:xfrm>
            <a:off x="8794851" y="3526121"/>
            <a:ext cx="217264" cy="1632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0894473" y="4188026"/>
            <a:ext cx="129752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固定成本</a:t>
            </a:r>
          </a:p>
        </p:txBody>
      </p:sp>
      <p:sp>
        <p:nvSpPr>
          <p:cNvPr id="29" name="文本框 28"/>
          <p:cNvSpPr txBox="1"/>
          <p:nvPr/>
        </p:nvSpPr>
        <p:spPr>
          <a:xfrm>
            <a:off x="10769913" y="2543461"/>
            <a:ext cx="129752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总成本</a:t>
            </a:r>
          </a:p>
        </p:txBody>
      </p:sp>
      <p:sp>
        <p:nvSpPr>
          <p:cNvPr id="30" name="文本框 29"/>
          <p:cNvSpPr txBox="1"/>
          <p:nvPr/>
        </p:nvSpPr>
        <p:spPr>
          <a:xfrm>
            <a:off x="9518628" y="1687593"/>
            <a:ext cx="129752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总收益</a:t>
            </a:r>
          </a:p>
        </p:txBody>
      </p:sp>
      <p:sp>
        <p:nvSpPr>
          <p:cNvPr id="31" name="矩形 30"/>
          <p:cNvSpPr/>
          <p:nvPr/>
        </p:nvSpPr>
        <p:spPr>
          <a:xfrm>
            <a:off x="8469980" y="3159015"/>
            <a:ext cx="588623" cy="369332"/>
          </a:xfrm>
          <a:prstGeom prst="rect">
            <a:avLst/>
          </a:prstGeom>
        </p:spPr>
        <p:txBody>
          <a:bodyPr wrap="none">
            <a:spAutoFit/>
          </a:bodyPr>
          <a:lstStyle/>
          <a:p>
            <a:r>
              <a:rPr kumimoji="1" lang="en-US" altLang="zh-CN" dirty="0">
                <a:solidFill>
                  <a:srgbClr val="C00000"/>
                </a:solidFill>
                <a:latin typeface="FZLanTingHeiS-R-GB" panose="02000000000000000000" pitchFamily="2" charset="-122"/>
                <a:ea typeface="FZLanTingHeiS-R-GB" panose="02000000000000000000" pitchFamily="2" charset="-122"/>
                <a:cs typeface="Microsoft YaHei" charset="-122"/>
              </a:rPr>
              <a:t>E</a:t>
            </a:r>
            <a:r>
              <a:rPr kumimoji="1" lang="zh-CN" altLang="en-US" dirty="0">
                <a:solidFill>
                  <a:srgbClr val="C00000"/>
                </a:solidFill>
                <a:latin typeface="FZLanTingHeiS-R-GB" panose="02000000000000000000" pitchFamily="2" charset="-122"/>
                <a:ea typeface="FZLanTingHeiS-R-GB" panose="02000000000000000000" pitchFamily="2" charset="-122"/>
                <a:cs typeface="Microsoft YaHei" charset="-122"/>
              </a:rPr>
              <a:t>点</a:t>
            </a:r>
            <a:endParaRPr lang="zh-CN" altLang="en-US" dirty="0"/>
          </a:p>
        </p:txBody>
      </p:sp>
      <p:cxnSp>
        <p:nvCxnSpPr>
          <p:cNvPr id="33" name="直线连接符 32"/>
          <p:cNvCxnSpPr/>
          <p:nvPr/>
        </p:nvCxnSpPr>
        <p:spPr>
          <a:xfrm>
            <a:off x="8926510" y="3665453"/>
            <a:ext cx="0" cy="2125747"/>
          </a:xfrm>
          <a:prstGeom prst="line">
            <a:avLst/>
          </a:prstGeom>
          <a:ln w="28575">
            <a:solidFill>
              <a:srgbClr val="92D050"/>
            </a:solidFill>
            <a:prstDash val="lg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730152" y="5889480"/>
            <a:ext cx="490840" cy="369332"/>
          </a:xfrm>
          <a:prstGeom prst="rect">
            <a:avLst/>
          </a:prstGeom>
        </p:spPr>
        <p:txBody>
          <a:bodyPr wrap="none">
            <a:spAutoFit/>
          </a:bodyPr>
          <a:lstStyle/>
          <a:p>
            <a:r>
              <a:rPr kumimoji="1" lang="en-US" altLang="zh-CN" dirty="0">
                <a:latin typeface="FZLanTingHeiS-R-GB" panose="02000000000000000000" pitchFamily="2" charset="-122"/>
                <a:ea typeface="FZLanTingHeiS-R-GB" panose="02000000000000000000" pitchFamily="2" charset="-122"/>
                <a:cs typeface="Microsoft YaHei" charset="-122"/>
              </a:rPr>
              <a:t>Q</a:t>
            </a:r>
            <a:r>
              <a:rPr kumimoji="1" lang="zh-CN" altLang="en-US" dirty="0">
                <a:latin typeface="FZLanTingHeiS-R-GB" panose="02000000000000000000" pitchFamily="2" charset="-122"/>
                <a:ea typeface="FZLanTingHeiS-R-GB" panose="02000000000000000000" pitchFamily="2" charset="-122"/>
                <a:cs typeface="Microsoft YaHei" charset="-122"/>
              </a:rPr>
              <a:t>*</a:t>
            </a:r>
            <a:endParaRPr lang="zh-CN" altLang="en-US" dirty="0"/>
          </a:p>
        </p:txBody>
      </p:sp>
    </p:spTree>
    <p:extLst>
      <p:ext uri="{BB962C8B-B14F-4D97-AF65-F5344CB8AC3E}">
        <p14:creationId xmlns:p14="http://schemas.microsoft.com/office/powerpoint/2010/main" val="422468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17" name="圆角矩形 16"/>
          <p:cNvSpPr/>
          <p:nvPr/>
        </p:nvSpPr>
        <p:spPr>
          <a:xfrm>
            <a:off x="334127" y="1291659"/>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盈亏平衡分析图及含义</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p:cNvSpPr txBox="1"/>
          <p:nvPr/>
        </p:nvSpPr>
        <p:spPr>
          <a:xfrm>
            <a:off x="334127" y="2488962"/>
            <a:ext cx="5938337" cy="2862322"/>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、横轴：代表企业的产量或销量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、纵轴：代表企业的总成本和总销售收入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、企业固定成本保持不变</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E</a:t>
            </a:r>
            <a:r>
              <a:rPr kumimoji="1" lang="zh-CN" altLang="en-US" sz="2400" dirty="0">
                <a:latin typeface="FZLanTingHeiS-R-GB" panose="02000000000000000000" pitchFamily="2" charset="-122"/>
                <a:ea typeface="FZLanTingHeiS-R-GB" panose="02000000000000000000" pitchFamily="2" charset="-122"/>
                <a:cs typeface="Microsoft YaHei" charset="-122"/>
              </a:rPr>
              <a:t>点：</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盈亏平衡点</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5</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 Q</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盈亏平衡点</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保本点</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产量或销量</a:t>
            </a:r>
          </a:p>
        </p:txBody>
      </p:sp>
      <p:cxnSp>
        <p:nvCxnSpPr>
          <p:cNvPr id="4" name="直线箭头连接符 3"/>
          <p:cNvCxnSpPr/>
          <p:nvPr/>
        </p:nvCxnSpPr>
        <p:spPr>
          <a:xfrm flipV="1">
            <a:off x="7106653" y="5775158"/>
            <a:ext cx="4203031" cy="320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flipH="1" flipV="1">
            <a:off x="7106653" y="1897356"/>
            <a:ext cx="1" cy="38778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10074442" y="5941781"/>
            <a:ext cx="174859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产量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销量</a:t>
            </a:r>
            <a:r>
              <a:rPr kumimoji="1" lang="en-US" altLang="zh-CN" sz="2000" dirty="0">
                <a:latin typeface="FZLanTingHeiS-R-GB" panose="02000000000000000000" pitchFamily="2" charset="-122"/>
                <a:ea typeface="FZLanTingHeiS-R-GB" panose="02000000000000000000" pitchFamily="2" charset="-122"/>
                <a:cs typeface="Microsoft YaHei" charset="-122"/>
              </a:rPr>
              <a:t>)Q</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8" name="圆角矩形 17"/>
          <p:cNvSpPr/>
          <p:nvPr/>
        </p:nvSpPr>
        <p:spPr>
          <a:xfrm>
            <a:off x="4876800" y="1718457"/>
            <a:ext cx="20854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总成本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矩形 11"/>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cxnSp>
        <p:nvCxnSpPr>
          <p:cNvPr id="5" name="直线连接符 4"/>
          <p:cNvCxnSpPr/>
          <p:nvPr/>
        </p:nvCxnSpPr>
        <p:spPr>
          <a:xfrm flipV="1">
            <a:off x="7106653" y="2205316"/>
            <a:ext cx="2967789" cy="3623629"/>
          </a:xfrm>
          <a:prstGeom prst="line">
            <a:avLst/>
          </a:prstGeom>
          <a:ln w="28575">
            <a:solidFill>
              <a:srgbClr val="C00000"/>
            </a:solidFill>
          </a:ln>
        </p:spPr>
        <p:style>
          <a:lnRef idx="3">
            <a:schemeClr val="dk1"/>
          </a:lnRef>
          <a:fillRef idx="0">
            <a:schemeClr val="dk1"/>
          </a:fillRef>
          <a:effectRef idx="2">
            <a:schemeClr val="dk1"/>
          </a:effectRef>
          <a:fontRef idx="minor">
            <a:schemeClr val="tx1"/>
          </a:fontRef>
        </p:style>
      </p:cxnSp>
      <p:cxnSp>
        <p:nvCxnSpPr>
          <p:cNvPr id="14" name="直线连接符 13"/>
          <p:cNvCxnSpPr/>
          <p:nvPr/>
        </p:nvCxnSpPr>
        <p:spPr>
          <a:xfrm flipV="1">
            <a:off x="7118920" y="2832847"/>
            <a:ext cx="3638727" cy="1555234"/>
          </a:xfrm>
          <a:prstGeom prst="line">
            <a:avLst/>
          </a:prstGeom>
          <a:ln w="28575"/>
        </p:spPr>
        <p:style>
          <a:lnRef idx="3">
            <a:schemeClr val="dk1"/>
          </a:lnRef>
          <a:fillRef idx="0">
            <a:schemeClr val="dk1"/>
          </a:fillRef>
          <a:effectRef idx="2">
            <a:schemeClr val="dk1"/>
          </a:effectRef>
          <a:fontRef idx="minor">
            <a:schemeClr val="tx1"/>
          </a:fontRef>
        </p:style>
      </p:cxnSp>
      <p:cxnSp>
        <p:nvCxnSpPr>
          <p:cNvPr id="19" name="直线连接符 18"/>
          <p:cNvCxnSpPr/>
          <p:nvPr/>
        </p:nvCxnSpPr>
        <p:spPr>
          <a:xfrm flipV="1">
            <a:off x="7118920" y="4388081"/>
            <a:ext cx="3650993" cy="16708"/>
          </a:xfrm>
          <a:prstGeom prst="line">
            <a:avLst/>
          </a:prstGeom>
          <a:ln w="28575"/>
        </p:spPr>
        <p:style>
          <a:lnRef idx="3">
            <a:schemeClr val="dk1"/>
          </a:lnRef>
          <a:fillRef idx="0">
            <a:schemeClr val="dk1"/>
          </a:fillRef>
          <a:effectRef idx="2">
            <a:schemeClr val="dk1"/>
          </a:effectRef>
          <a:fontRef idx="minor">
            <a:schemeClr val="tx1"/>
          </a:fontRef>
        </p:style>
      </p:cxnSp>
      <p:sp>
        <p:nvSpPr>
          <p:cNvPr id="27" name="椭圆 26"/>
          <p:cNvSpPr/>
          <p:nvPr/>
        </p:nvSpPr>
        <p:spPr>
          <a:xfrm>
            <a:off x="8794851" y="3526121"/>
            <a:ext cx="217264" cy="1632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0894473" y="4188026"/>
            <a:ext cx="129752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固定成本</a:t>
            </a:r>
          </a:p>
        </p:txBody>
      </p:sp>
      <p:sp>
        <p:nvSpPr>
          <p:cNvPr id="29" name="文本框 28"/>
          <p:cNvSpPr txBox="1"/>
          <p:nvPr/>
        </p:nvSpPr>
        <p:spPr>
          <a:xfrm>
            <a:off x="10769913" y="2543461"/>
            <a:ext cx="129752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总成本</a:t>
            </a:r>
          </a:p>
        </p:txBody>
      </p:sp>
      <p:sp>
        <p:nvSpPr>
          <p:cNvPr id="30" name="文本框 29"/>
          <p:cNvSpPr txBox="1"/>
          <p:nvPr/>
        </p:nvSpPr>
        <p:spPr>
          <a:xfrm>
            <a:off x="9518628" y="1687593"/>
            <a:ext cx="1297527" cy="400110"/>
          </a:xfrm>
          <a:prstGeom prst="rect">
            <a:avLst/>
          </a:prstGeom>
          <a:noFill/>
        </p:spPr>
        <p:txBody>
          <a:bodyPr wrap="square" rtlCol="0">
            <a:spAutoFit/>
          </a:bodyPr>
          <a:lstStyle/>
          <a:p>
            <a:r>
              <a:rPr kumimoji="1" lang="zh-CN" altLang="en-US" sz="2000" dirty="0">
                <a:latin typeface="FZLanTingHeiS-R-GB" panose="02000000000000000000" pitchFamily="2" charset="-122"/>
                <a:ea typeface="FZLanTingHeiS-R-GB" panose="02000000000000000000" pitchFamily="2" charset="-122"/>
                <a:cs typeface="Microsoft YaHei" charset="-122"/>
              </a:rPr>
              <a:t>总收益</a:t>
            </a:r>
          </a:p>
        </p:txBody>
      </p:sp>
      <p:cxnSp>
        <p:nvCxnSpPr>
          <p:cNvPr id="33" name="直线连接符 32"/>
          <p:cNvCxnSpPr/>
          <p:nvPr/>
        </p:nvCxnSpPr>
        <p:spPr>
          <a:xfrm>
            <a:off x="8926510" y="3665453"/>
            <a:ext cx="0" cy="2125747"/>
          </a:xfrm>
          <a:prstGeom prst="line">
            <a:avLst/>
          </a:prstGeom>
          <a:ln w="28575">
            <a:solidFill>
              <a:srgbClr val="92D050"/>
            </a:solidFill>
            <a:prstDash val="lgDash"/>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8730152" y="5889480"/>
            <a:ext cx="490840" cy="369332"/>
          </a:xfrm>
          <a:prstGeom prst="rect">
            <a:avLst/>
          </a:prstGeom>
        </p:spPr>
        <p:txBody>
          <a:bodyPr wrap="none">
            <a:spAutoFit/>
          </a:bodyPr>
          <a:lstStyle/>
          <a:p>
            <a:r>
              <a:rPr kumimoji="1" lang="en-US" altLang="zh-CN" dirty="0">
                <a:latin typeface="FZLanTingHeiS-R-GB" panose="02000000000000000000" pitchFamily="2" charset="-122"/>
                <a:ea typeface="FZLanTingHeiS-R-GB" panose="02000000000000000000" pitchFamily="2" charset="-122"/>
                <a:cs typeface="Microsoft YaHei" charset="-122"/>
              </a:rPr>
              <a:t>Q</a:t>
            </a:r>
            <a:r>
              <a:rPr kumimoji="1" lang="zh-CN" altLang="en-US" dirty="0">
                <a:latin typeface="FZLanTingHeiS-R-GB" panose="02000000000000000000" pitchFamily="2" charset="-122"/>
                <a:ea typeface="FZLanTingHeiS-R-GB" panose="02000000000000000000" pitchFamily="2" charset="-122"/>
                <a:cs typeface="Microsoft YaHei" charset="-122"/>
              </a:rPr>
              <a:t>*</a:t>
            </a:r>
            <a:endParaRPr lang="zh-CN" altLang="en-US" dirty="0"/>
          </a:p>
        </p:txBody>
      </p:sp>
      <p:sp>
        <p:nvSpPr>
          <p:cNvPr id="22" name="矩形 21"/>
          <p:cNvSpPr/>
          <p:nvPr/>
        </p:nvSpPr>
        <p:spPr>
          <a:xfrm>
            <a:off x="8469980" y="3159015"/>
            <a:ext cx="588623" cy="369332"/>
          </a:xfrm>
          <a:prstGeom prst="rect">
            <a:avLst/>
          </a:prstGeom>
        </p:spPr>
        <p:txBody>
          <a:bodyPr wrap="none">
            <a:spAutoFit/>
          </a:bodyPr>
          <a:lstStyle/>
          <a:p>
            <a:r>
              <a:rPr kumimoji="1" lang="en-US" altLang="zh-CN" dirty="0">
                <a:solidFill>
                  <a:srgbClr val="C00000"/>
                </a:solidFill>
                <a:latin typeface="FZLanTingHeiS-R-GB" panose="02000000000000000000" pitchFamily="2" charset="-122"/>
                <a:ea typeface="FZLanTingHeiS-R-GB" panose="02000000000000000000" pitchFamily="2" charset="-122"/>
                <a:cs typeface="Microsoft YaHei" charset="-122"/>
              </a:rPr>
              <a:t>E</a:t>
            </a:r>
            <a:r>
              <a:rPr kumimoji="1" lang="zh-CN" altLang="en-US" dirty="0">
                <a:solidFill>
                  <a:srgbClr val="C00000"/>
                </a:solidFill>
                <a:latin typeface="FZLanTingHeiS-R-GB" panose="02000000000000000000" pitchFamily="2" charset="-122"/>
                <a:ea typeface="FZLanTingHeiS-R-GB" panose="02000000000000000000" pitchFamily="2" charset="-122"/>
                <a:cs typeface="Microsoft YaHei" charset="-122"/>
              </a:rPr>
              <a:t>点</a:t>
            </a:r>
            <a:endParaRPr lang="zh-CN" altLang="en-US" dirty="0"/>
          </a:p>
        </p:txBody>
      </p:sp>
    </p:spTree>
    <p:extLst>
      <p:ext uri="{BB962C8B-B14F-4D97-AF65-F5344CB8AC3E}">
        <p14:creationId xmlns:p14="http://schemas.microsoft.com/office/powerpoint/2010/main" val="1199690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532129" y="1902800"/>
            <a:ext cx="6992435" cy="1699248"/>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75506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文本框 13"/>
          <p:cNvSpPr txBox="1"/>
          <p:nvPr/>
        </p:nvSpPr>
        <p:spPr>
          <a:xfrm>
            <a:off x="2820615" y="3908138"/>
            <a:ext cx="8499449" cy="1145185"/>
          </a:xfrm>
          <a:prstGeom prst="rect">
            <a:avLst/>
          </a:prstGeom>
          <a:noFill/>
        </p:spPr>
        <p:txBody>
          <a:bodyPr wrap="square" rtlCol="0">
            <a:spAutoFit/>
          </a:bodyPr>
          <a:lstStyle/>
          <a:p>
            <a:pPr>
              <a:lnSpc>
                <a:spcPct val="150000"/>
              </a:lnSpc>
            </a:pPr>
            <a:r>
              <a:rPr kumimoji="1" lang="zh-CN" altLang="en-US" sz="2400" i="1" dirty="0">
                <a:latin typeface="KaiTi" charset="-122"/>
                <a:ea typeface="KaiTi" charset="-122"/>
                <a:cs typeface="KaiTi" charset="-122"/>
              </a:rPr>
              <a:t>题目：给出总固定成本，单位变动成本，单价，请确定销量？</a:t>
            </a:r>
            <a:endParaRPr kumimoji="1" lang="en-US" altLang="zh-CN" sz="2400" i="1" dirty="0">
              <a:latin typeface="KaiTi" charset="-122"/>
              <a:ea typeface="KaiTi" charset="-122"/>
              <a:cs typeface="KaiTi" charset="-122"/>
            </a:endParaRPr>
          </a:p>
          <a:p>
            <a:pPr>
              <a:lnSpc>
                <a:spcPct val="150000"/>
              </a:lnSpc>
            </a:pPr>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0" name="文本框 9">
            <a:extLst>
              <a:ext uri="{FF2B5EF4-FFF2-40B4-BE49-F238E27FC236}">
                <a16:creationId xmlns:a16="http://schemas.microsoft.com/office/drawing/2014/main" id="{37A362D2-14DD-C946-9D6F-13DA9E0D8938}"/>
              </a:ext>
            </a:extLst>
          </p:cNvPr>
          <p:cNvSpPr txBox="1"/>
          <p:nvPr/>
        </p:nvSpPr>
        <p:spPr>
          <a:xfrm>
            <a:off x="3532129" y="1902800"/>
            <a:ext cx="6992435" cy="1699248"/>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75929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mc:AlternateContent xmlns:mc="http://schemas.openxmlformats.org/markup-compatibility/2006" xmlns:a14="http://schemas.microsoft.com/office/drawing/2010/main">
        <mc:Choice Requires="a14">
          <p:sp>
            <p:nvSpPr>
              <p:cNvPr id="14" name="文本框 13"/>
              <p:cNvSpPr txBox="1"/>
              <p:nvPr/>
            </p:nvSpPr>
            <p:spPr>
              <a:xfrm>
                <a:off x="2820615" y="3908138"/>
                <a:ext cx="8499449" cy="1644361"/>
              </a:xfrm>
              <a:prstGeom prst="rect">
                <a:avLst/>
              </a:prstGeom>
              <a:noFill/>
            </p:spPr>
            <p:txBody>
              <a:bodyPr wrap="square" rtlCol="0">
                <a:spAutoFit/>
              </a:bodyPr>
              <a:lstStyle/>
              <a:p>
                <a:pPr>
                  <a:lnSpc>
                    <a:spcPct val="150000"/>
                  </a:lnSpc>
                </a:pPr>
                <a:r>
                  <a:rPr kumimoji="1" lang="zh-CN" altLang="en-US" sz="2400" i="1" dirty="0">
                    <a:latin typeface="KaiTi" charset="-122"/>
                    <a:ea typeface="KaiTi" charset="-122"/>
                    <a:cs typeface="KaiTi" charset="-122"/>
                  </a:rPr>
                  <a:t>题目：给出总固定成本，单位变动成本，单价，请确定销量？</a:t>
                </a:r>
                <a:endParaRPr kumimoji="1" lang="en-US" altLang="zh-CN" sz="2400" i="1" dirty="0">
                  <a:latin typeface="KaiTi" charset="-122"/>
                  <a:ea typeface="KaiTi" charset="-122"/>
                  <a:cs typeface="KaiTi" charset="-122"/>
                </a:endParaRPr>
              </a:p>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 </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t>
                </a:r>
                <a14:m>
                  <m:oMath xmlns:m="http://schemas.openxmlformats.org/officeDocument/2006/math">
                    <m:r>
                      <a:rPr kumimoji="1" lang="zh-CN" altLang="en-US" sz="2400" smtClean="0">
                        <a:solidFill>
                          <a:srgbClr val="C00000"/>
                        </a:solidFill>
                        <a:latin typeface="Cambria Math" charset="0"/>
                        <a:ea typeface="Microsoft YaHei" charset="-122"/>
                        <a:cs typeface="Microsoft YaHei" charset="-122"/>
                      </a:rPr>
                      <m:t>   </m:t>
                    </m:r>
                    <m:f>
                      <m:fPr>
                        <m:ctrlPr>
                          <a:rPr kumimoji="1" lang="mr-IN" altLang="zh-CN" sz="2400" i="1" smtClean="0">
                            <a:solidFill>
                              <a:srgbClr val="C00000"/>
                            </a:solidFill>
                            <a:latin typeface="Cambria Math" panose="02040503050406030204" pitchFamily="18" charset="0"/>
                            <a:ea typeface="Microsoft YaHei" charset="-122"/>
                            <a:cs typeface="Microsoft YaHei" charset="-122"/>
                          </a:rPr>
                        </m:ctrlPr>
                      </m:fPr>
                      <m:num>
                        <m:r>
                          <a:rPr kumimoji="1" lang="zh-CN" altLang="en-US" sz="2400" smtClean="0">
                            <a:solidFill>
                              <a:srgbClr val="C00000"/>
                            </a:solidFill>
                            <a:latin typeface="Cambria Math" charset="0"/>
                            <a:ea typeface="Microsoft YaHei" charset="-122"/>
                            <a:cs typeface="Microsoft YaHei" charset="-122"/>
                          </a:rPr>
                          <m:t>总固定成本</m:t>
                        </m:r>
                      </m:num>
                      <m:den>
                        <m:r>
                          <a:rPr kumimoji="1" lang="zh-CN" altLang="en-US" sz="2400" smtClean="0">
                            <a:solidFill>
                              <a:srgbClr val="C00000"/>
                            </a:solidFill>
                            <a:latin typeface="Cambria Math" charset="0"/>
                            <a:ea typeface="Microsoft YaHei" charset="-122"/>
                            <a:cs typeface="Microsoft YaHei" charset="-122"/>
                          </a:rPr>
                          <m:t> </m:t>
                        </m:r>
                        <m:r>
                          <a:rPr kumimoji="1" lang="zh-CN" altLang="en-US" sz="2400" smtClean="0">
                            <a:solidFill>
                              <a:srgbClr val="C00000"/>
                            </a:solidFill>
                            <a:latin typeface="Cambria Math" charset="0"/>
                            <a:ea typeface="Microsoft YaHei" charset="-122"/>
                            <a:cs typeface="Microsoft YaHei" charset="-122"/>
                          </a:rPr>
                          <m:t>单价</m:t>
                        </m:r>
                        <m:r>
                          <a:rPr kumimoji="1" lang="en-US" altLang="zh-CN" sz="2400" smtClean="0">
                            <a:solidFill>
                              <a:srgbClr val="C00000"/>
                            </a:solidFill>
                            <a:latin typeface="Cambria Math" charset="0"/>
                            <a:ea typeface="Microsoft YaHei" charset="-122"/>
                            <a:cs typeface="Microsoft YaHei" charset="-122"/>
                          </a:rPr>
                          <m:t>−</m:t>
                        </m:r>
                        <m:r>
                          <a:rPr kumimoji="1" lang="zh-CN" altLang="en-US" sz="2400" smtClean="0">
                            <a:solidFill>
                              <a:srgbClr val="C00000"/>
                            </a:solidFill>
                            <a:latin typeface="Cambria Math" charset="0"/>
                            <a:ea typeface="Microsoft YaHei" charset="-122"/>
                            <a:cs typeface="Microsoft YaHei" charset="-122"/>
                          </a:rPr>
                          <m:t>单位变动成本</m:t>
                        </m:r>
                      </m:den>
                    </m:f>
                  </m:oMath>
                </a14:m>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820615" y="3908138"/>
                <a:ext cx="8499449" cy="1644361"/>
              </a:xfrm>
              <a:prstGeom prst="rect">
                <a:avLst/>
              </a:prstGeom>
              <a:blipFill>
                <a:blip r:embed="rId8"/>
                <a:stretch>
                  <a:fillRect l="-1194" b="-534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62933F65-2323-8A45-B3F4-5D8C601C730C}"/>
              </a:ext>
            </a:extLst>
          </p:cNvPr>
          <p:cNvSpPr txBox="1"/>
          <p:nvPr/>
        </p:nvSpPr>
        <p:spPr>
          <a:xfrm>
            <a:off x="3532129" y="1902800"/>
            <a:ext cx="6992435" cy="1699248"/>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10833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018416" y="1894194"/>
            <a:ext cx="7787934" cy="1754326"/>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单价</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总变动成本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单价</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单位变动成本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3518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809737663"/>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018416" y="1894194"/>
            <a:ext cx="7787934" cy="1754326"/>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单价</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单位变动成本</a:t>
            </a:r>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16746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018416" y="1894194"/>
            <a:ext cx="7787934" cy="1754326"/>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933596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018416" y="1894194"/>
            <a:ext cx="7787934" cy="1754326"/>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984266" y="3817922"/>
            <a:ext cx="10777427"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zh-CN" altLang="en-US" sz="2400" i="1" dirty="0">
                <a:latin typeface="KaiTi" charset="-122"/>
                <a:ea typeface="KaiTi" charset="-122"/>
                <a:cs typeface="KaiTi" charset="-122"/>
              </a:rPr>
              <a:t>题目：给定企业的目标利润</a:t>
            </a:r>
            <a:r>
              <a:rPr kumimoji="1" lang="en-US" altLang="zh-CN" sz="2400" i="1" dirty="0">
                <a:latin typeface="KaiTi" charset="-122"/>
                <a:ea typeface="KaiTi" charset="-122"/>
                <a:cs typeface="KaiTi" charset="-122"/>
              </a:rPr>
              <a:t>π</a:t>
            </a:r>
            <a:r>
              <a:rPr kumimoji="1" lang="zh-CN" altLang="en-US" sz="2400" i="1" dirty="0">
                <a:latin typeface="KaiTi" charset="-122"/>
                <a:ea typeface="KaiTi" charset="-122"/>
                <a:cs typeface="KaiTi" charset="-122"/>
              </a:rPr>
              <a:t>，总固定成本，单位变动成本，单价。求目标利润下的目标销售量</a:t>
            </a:r>
            <a:r>
              <a:rPr kumimoji="1" lang="en-US" altLang="zh-CN" sz="2400" i="1" dirty="0">
                <a:latin typeface="KaiTi" charset="-122"/>
                <a:ea typeface="KaiTi" charset="-122"/>
                <a:cs typeface="KaiTi" charset="-122"/>
              </a:rPr>
              <a:t>Q</a:t>
            </a:r>
          </a:p>
          <a:p>
            <a:pPr>
              <a:lnSpc>
                <a:spcPct val="150000"/>
              </a:lnSpc>
            </a:pPr>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289863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a:latin typeface="FZLanTingHeiS-R-GB" panose="02000000000000000000" pitchFamily="2" charset="-122"/>
                <a:ea typeface="FZLanTingHeiS-R-GB" panose="02000000000000000000" pitchFamily="2" charset="-122"/>
                <a:cs typeface="Microsoft YaHei" charset="-122"/>
              </a:rPr>
              <a:t>7.2.1</a:t>
            </a:r>
            <a:r>
              <a:rPr lang="zh-CN" altLang="en-US" sz="2800" dirty="0">
                <a:latin typeface="FZLanTingHeiS-R-GB" panose="02000000000000000000" pitchFamily="2" charset="-122"/>
                <a:ea typeface="FZLanTingHeiS-R-GB" panose="02000000000000000000" pitchFamily="2" charset="-122"/>
                <a:cs typeface="Microsoft YaHei" charset="-122"/>
              </a:rPr>
              <a:t>盈亏平衡分析的基本原理</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0" y="132053"/>
            <a:ext cx="256993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7.2.1</a:t>
            </a:r>
            <a:r>
              <a:rPr lang="zh-CN" altLang="en-US" sz="1200" dirty="0">
                <a:solidFill>
                  <a:schemeClr val="bg1">
                    <a:lumMod val="75000"/>
                  </a:schemeClr>
                </a:solidFill>
                <a:latin typeface="SimSun" charset="-122"/>
                <a:ea typeface="SimSun" charset="-122"/>
                <a:cs typeface="SimSun" charset="-122"/>
              </a:rPr>
              <a:t>一、盈亏平衡分析的基本原理</a:t>
            </a:r>
          </a:p>
        </p:txBody>
      </p:sp>
      <p:sp>
        <p:nvSpPr>
          <p:cNvPr id="12" name="圆角矩形 11"/>
          <p:cNvSpPr/>
          <p:nvPr/>
        </p:nvSpPr>
        <p:spPr>
          <a:xfrm>
            <a:off x="334126" y="1291659"/>
            <a:ext cx="49729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盈亏平衡分析点相关计算</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018416" y="1894194"/>
            <a:ext cx="7787934" cy="1754326"/>
          </a:xfrm>
          <a:prstGeom prst="rect">
            <a:avLst/>
          </a:prstGeom>
          <a:noFill/>
          <a:ln>
            <a:solidFill>
              <a:schemeClr val="tx1"/>
            </a:solidFill>
          </a:ln>
        </p:spPr>
        <p:txBody>
          <a:bodyPr wrap="square" rtlCol="0">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总固定成本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单位变动成本</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mc:AlternateContent xmlns:mc="http://schemas.openxmlformats.org/markup-compatibility/2006" xmlns:a14="http://schemas.microsoft.com/office/drawing/2010/main">
        <mc:Choice Requires="a14">
          <p:sp>
            <p:nvSpPr>
              <p:cNvPr id="10" name="文本框 9"/>
              <p:cNvSpPr txBox="1"/>
              <p:nvPr/>
            </p:nvSpPr>
            <p:spPr>
              <a:xfrm>
                <a:off x="984266" y="3817922"/>
                <a:ext cx="10777427" cy="2198359"/>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zh-CN" altLang="en-US" sz="2400" i="1" dirty="0">
                    <a:latin typeface="KaiTi" charset="-122"/>
                    <a:ea typeface="KaiTi" charset="-122"/>
                    <a:cs typeface="KaiTi" charset="-122"/>
                  </a:rPr>
                  <a:t>题目：给定企业的目标利润</a:t>
                </a:r>
                <a:r>
                  <a:rPr kumimoji="1" lang="en-US" altLang="zh-CN" sz="2400" i="1" dirty="0">
                    <a:latin typeface="KaiTi" charset="-122"/>
                    <a:ea typeface="KaiTi" charset="-122"/>
                    <a:cs typeface="KaiTi" charset="-122"/>
                  </a:rPr>
                  <a:t>π</a:t>
                </a:r>
                <a:r>
                  <a:rPr kumimoji="1" lang="zh-CN" altLang="en-US" sz="2400" i="1" dirty="0">
                    <a:latin typeface="KaiTi" charset="-122"/>
                    <a:ea typeface="KaiTi" charset="-122"/>
                    <a:cs typeface="KaiTi" charset="-122"/>
                  </a:rPr>
                  <a:t>，总固定成本，单位变动成本，单价。求目标利润下的目标销售量</a:t>
                </a:r>
                <a:r>
                  <a:rPr kumimoji="1" lang="en-US" altLang="zh-CN" sz="2400" i="1" dirty="0">
                    <a:latin typeface="KaiTi" charset="-122"/>
                    <a:ea typeface="KaiTi" charset="-122"/>
                    <a:cs typeface="KaiTi" charset="-122"/>
                  </a:rPr>
                  <a:t>Q</a:t>
                </a:r>
              </a:p>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销量 </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r>
                      <a:rPr kumimoji="1" lang="zh-CN" altLang="en-US" sz="2400">
                        <a:solidFill>
                          <a:srgbClr val="C00000"/>
                        </a:solidFill>
                        <a:latin typeface="Cambria Math" charset="0"/>
                        <a:ea typeface="Microsoft YaHei" charset="-122"/>
                        <a:cs typeface="Microsoft YaHei" charset="-122"/>
                      </a:rPr>
                      <m:t>   </m:t>
                    </m:r>
                    <m:f>
                      <m:fPr>
                        <m:ctrlPr>
                          <a:rPr kumimoji="1" lang="mr-IN" altLang="zh-CN" sz="2400" i="1">
                            <a:solidFill>
                              <a:srgbClr val="C00000"/>
                            </a:solidFill>
                            <a:latin typeface="Cambria Math" panose="02040503050406030204" pitchFamily="18" charset="0"/>
                            <a:ea typeface="Microsoft YaHei" charset="-122"/>
                            <a:cs typeface="Microsoft YaHei" charset="-122"/>
                          </a:rPr>
                        </m:ctrlPr>
                      </m:fPr>
                      <m:num>
                        <m:r>
                          <a:rPr kumimoji="1" lang="zh-CN" altLang="en-US" sz="2400">
                            <a:solidFill>
                              <a:srgbClr val="C00000"/>
                            </a:solidFill>
                            <a:latin typeface="Cambria Math" charset="0"/>
                            <a:ea typeface="Microsoft YaHei" charset="-122"/>
                            <a:cs typeface="Microsoft YaHei" charset="-122"/>
                          </a:rPr>
                          <m:t>总固定成本</m:t>
                        </m:r>
                        <m:r>
                          <a:rPr kumimoji="1" lang="en-US" altLang="zh-CN" sz="2400" smtClean="0">
                            <a:solidFill>
                              <a:srgbClr val="C00000"/>
                            </a:solidFill>
                            <a:latin typeface="Cambria Math" charset="0"/>
                            <a:ea typeface="Microsoft YaHei" charset="-122"/>
                            <a:cs typeface="Microsoft YaHei" charset="-122"/>
                          </a:rPr>
                          <m:t>+</m:t>
                        </m:r>
                        <m:r>
                          <a:rPr kumimoji="1" lang="zh-CN" altLang="en-US" sz="2400">
                            <a:solidFill>
                              <a:srgbClr val="C00000"/>
                            </a:solidFill>
                            <a:latin typeface="Cambria Math" panose="02040503050406030204" pitchFamily="18" charset="0"/>
                            <a:ea typeface="Microsoft YaHei" charset="-122"/>
                            <a:cs typeface="Microsoft YaHei" charset="-122"/>
                          </a:rPr>
                          <m:t>总</m:t>
                        </m:r>
                        <m:r>
                          <a:rPr kumimoji="1" lang="zh-CN" altLang="en-US" sz="2400" smtClean="0">
                            <a:solidFill>
                              <a:srgbClr val="C00000"/>
                            </a:solidFill>
                            <a:latin typeface="Cambria Math" charset="0"/>
                            <a:ea typeface="Microsoft YaHei" charset="-122"/>
                            <a:cs typeface="Microsoft YaHei" charset="-122"/>
                          </a:rPr>
                          <m:t>利润</m:t>
                        </m:r>
                      </m:num>
                      <m:den>
                        <m:r>
                          <a:rPr kumimoji="1" lang="zh-CN" altLang="en-US" sz="2400">
                            <a:solidFill>
                              <a:srgbClr val="C00000"/>
                            </a:solidFill>
                            <a:latin typeface="Cambria Math" charset="0"/>
                            <a:ea typeface="Microsoft YaHei" charset="-122"/>
                            <a:cs typeface="Microsoft YaHei" charset="-122"/>
                          </a:rPr>
                          <m:t> </m:t>
                        </m:r>
                        <m:r>
                          <a:rPr kumimoji="1" lang="zh-CN" altLang="en-US" sz="2400">
                            <a:solidFill>
                              <a:srgbClr val="C00000"/>
                            </a:solidFill>
                            <a:latin typeface="Cambria Math" charset="0"/>
                            <a:ea typeface="Microsoft YaHei" charset="-122"/>
                            <a:cs typeface="Microsoft YaHei" charset="-122"/>
                          </a:rPr>
                          <m:t>单价</m:t>
                        </m:r>
                        <m:r>
                          <a:rPr kumimoji="1" lang="en-US" altLang="zh-CN" sz="2400">
                            <a:solidFill>
                              <a:srgbClr val="C00000"/>
                            </a:solidFill>
                            <a:latin typeface="Cambria Math" charset="0"/>
                            <a:ea typeface="Microsoft YaHei" charset="-122"/>
                            <a:cs typeface="Microsoft YaHei" charset="-122"/>
                          </a:rPr>
                          <m:t>−</m:t>
                        </m:r>
                        <m:r>
                          <a:rPr kumimoji="1" lang="zh-CN" altLang="en-US" sz="2400">
                            <a:solidFill>
                              <a:srgbClr val="C00000"/>
                            </a:solidFill>
                            <a:latin typeface="Cambria Math" charset="0"/>
                            <a:ea typeface="Microsoft YaHei" charset="-122"/>
                            <a:cs typeface="Microsoft YaHei" charset="-122"/>
                          </a:rPr>
                          <m:t>单位变动成本</m:t>
                        </m:r>
                      </m:den>
                    </m:f>
                  </m:oMath>
                </a14:m>
                <a:endPar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984266" y="3817922"/>
                <a:ext cx="10777427" cy="2198359"/>
              </a:xfrm>
              <a:prstGeom prst="rect">
                <a:avLst/>
              </a:prstGeom>
              <a:blipFill>
                <a:blip r:embed="rId8"/>
                <a:stretch>
                  <a:fillRect l="-824" b="-40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5057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51057" y="1551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04925" y="916036"/>
            <a:ext cx="10301791" cy="193899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某企业生产某种产品，销售单价为</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元，生产该产品的固定成本为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求：（</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）企业经营的盈亏平衡产量；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）若企业目标利润为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元，求企业经营该种商品目标利润销售量和销售额。</a:t>
            </a:r>
          </a:p>
        </p:txBody>
      </p:sp>
    </p:spTree>
    <p:extLst>
      <p:ext uri="{BB962C8B-B14F-4D97-AF65-F5344CB8AC3E}">
        <p14:creationId xmlns:p14="http://schemas.microsoft.com/office/powerpoint/2010/main" val="1571292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51057" y="1551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04925" y="916036"/>
            <a:ext cx="10301791" cy="193899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某企业生产某种产品，销售单价为</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元，生产该产品的固定成本为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求：（</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）企业经营的盈亏平衡产量；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）若企业目标利润为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元，求企业经营该种商品目标利润销售量和销售额。</a:t>
            </a:r>
          </a:p>
        </p:txBody>
      </p:sp>
      <mc:AlternateContent xmlns:mc="http://schemas.openxmlformats.org/markup-compatibility/2006" xmlns:a14="http://schemas.microsoft.com/office/drawing/2010/main">
        <mc:Choice Requires="a14">
          <p:sp>
            <p:nvSpPr>
              <p:cNvPr id="6" name="文本框 5"/>
              <p:cNvSpPr txBox="1"/>
              <p:nvPr/>
            </p:nvSpPr>
            <p:spPr>
              <a:xfrm>
                <a:off x="657325" y="3166177"/>
                <a:ext cx="10301791" cy="3285515"/>
              </a:xfrm>
              <a:prstGeom prst="rect">
                <a:avLst/>
              </a:prstGeom>
              <a:noFill/>
              <a:ln>
                <a:solidFill>
                  <a:schemeClr val="accent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a:t>
                </a:r>
                <a:endParaRPr kumimoji="1" lang="en-US" altLang="zh-CN" sz="2000" dirty="0">
                  <a:latin typeface="FZLanTingHeiS-R-GB" panose="02000000000000000000" pitchFamily="2" charset="-122"/>
                  <a:ea typeface="FZLanTingHeiS-R-GB" panose="02000000000000000000" pitchFamily="2" charset="-122"/>
                  <a:cs typeface="Microsoft YaHei" charset="-122"/>
                  <a:sym typeface="Wingdings"/>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    </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a:t>
                </a:r>
                <a:r>
                  <a:rPr kumimoji="1" lang="en-US" altLang="zh-CN" sz="2400" dirty="0">
                    <a:latin typeface="FZLanTingHeiS-R-GB" panose="02000000000000000000" pitchFamily="2" charset="-122"/>
                    <a:ea typeface="FZLanTingHeiS-R-GB" panose="02000000000000000000" pitchFamily="2" charset="-122"/>
                    <a:cs typeface="Microsoft YaHei" charset="-122"/>
                    <a:sym typeface="Wingdings"/>
                  </a:rPr>
                  <a:t>1</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）盈亏</a:t>
                </a:r>
                <a:r>
                  <a:rPr kumimoji="1" lang="zh-CN" altLang="en-US" sz="2400" dirty="0">
                    <a:latin typeface="FZLanTingHeiS-R-GB" panose="02000000000000000000" pitchFamily="2" charset="-122"/>
                    <a:ea typeface="FZLanTingHeiS-R-GB" panose="02000000000000000000" pitchFamily="2" charset="-122"/>
                    <a:cs typeface="Microsoft YaHei" charset="-122"/>
                  </a:rPr>
                  <a:t>平衡产量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chemeClr val="tx1"/>
                    </a:solidFill>
                    <a:ea typeface="FZLanTingHeiS-R-GB" panose="02000000000000000000" pitchFamily="2" charset="-122"/>
                    <a:cs typeface="Microsoft YaHei" charset="-122"/>
                  </a:rPr>
                  <a:t> </a:t>
                </a:r>
                <a14:m>
                  <m:oMath xmlns:m="http://schemas.openxmlformats.org/officeDocument/2006/math">
                    <m:f>
                      <m:fPr>
                        <m:ctrlPr>
                          <a:rPr kumimoji="1" lang="mr-IN" altLang="zh-CN" sz="2400" i="1" smtClean="0">
                            <a:solidFill>
                              <a:schemeClr val="bg1"/>
                            </a:solidFill>
                            <a:latin typeface="Cambria Math" panose="02040503050406030204" pitchFamily="18" charset="0"/>
                            <a:ea typeface="Microsoft YaHei" charset="-122"/>
                            <a:cs typeface="Microsoft YaHei" charset="-122"/>
                          </a:rPr>
                        </m:ctrlPr>
                      </m:fPr>
                      <m:num>
                        <m:r>
                          <a:rPr kumimoji="1" lang="zh-CN" altLang="en-US" sz="2400">
                            <a:solidFill>
                              <a:schemeClr val="bg1"/>
                            </a:solidFill>
                            <a:latin typeface="Cambria Math" charset="0"/>
                            <a:ea typeface="Microsoft YaHei" charset="-122"/>
                            <a:cs typeface="Microsoft YaHei" charset="-122"/>
                          </a:rPr>
                          <m:t>总固定成本</m:t>
                        </m:r>
                      </m:num>
                      <m:den>
                        <m:r>
                          <a:rPr kumimoji="1" lang="zh-CN" altLang="en-US" sz="2400">
                            <a:solidFill>
                              <a:schemeClr val="bg1"/>
                            </a:solidFill>
                            <a:latin typeface="Cambria Math" charset="0"/>
                            <a:ea typeface="Microsoft YaHei" charset="-122"/>
                            <a:cs typeface="Microsoft YaHei" charset="-122"/>
                          </a:rPr>
                          <m:t> </m:t>
                        </m:r>
                        <m:r>
                          <a:rPr kumimoji="1" lang="zh-CN" altLang="en-US" sz="2400">
                            <a:solidFill>
                              <a:schemeClr val="bg1"/>
                            </a:solidFill>
                            <a:latin typeface="Cambria Math" charset="0"/>
                            <a:ea typeface="Microsoft YaHei" charset="-122"/>
                            <a:cs typeface="Microsoft YaHei" charset="-122"/>
                          </a:rPr>
                          <m:t>单价</m:t>
                        </m:r>
                        <m:r>
                          <a:rPr kumimoji="1" lang="en-US" altLang="zh-CN" sz="2400">
                            <a:solidFill>
                              <a:schemeClr val="bg1"/>
                            </a:solidFill>
                            <a:latin typeface="Cambria Math" charset="0"/>
                            <a:ea typeface="Microsoft YaHei" charset="-122"/>
                            <a:cs typeface="Microsoft YaHei" charset="-122"/>
                          </a:rPr>
                          <m:t>−</m:t>
                        </m:r>
                        <m:r>
                          <a:rPr kumimoji="1" lang="zh-CN" altLang="en-US" sz="2400">
                            <a:solidFill>
                              <a:schemeClr val="bg1"/>
                            </a:solidFill>
                            <a:latin typeface="Cambria Math" charset="0"/>
                            <a:ea typeface="Microsoft YaHei" charset="-122"/>
                            <a:cs typeface="Microsoft YaHei" charset="-122"/>
                          </a:rPr>
                          <m:t>单位变动成本</m:t>
                        </m:r>
                      </m:den>
                    </m:f>
                    <m:r>
                      <a:rPr kumimoji="1" lang="en-US" altLang="zh-CN" sz="2400" smtClean="0">
                        <a:solidFill>
                          <a:schemeClr val="bg1"/>
                        </a:solidFill>
                        <a:latin typeface="Cambria Math" charset="0"/>
                        <a:ea typeface="Microsoft YaHei" charset="-122"/>
                        <a:cs typeface="Microsoft YaHei" charset="-122"/>
                      </a:rPr>
                      <m:t>=</m:t>
                    </m:r>
                    <m:f>
                      <m:fPr>
                        <m:ctrlPr>
                          <a:rPr kumimoji="1" lang="mr-IN" altLang="zh-CN" sz="2400" i="1" smtClean="0">
                            <a:solidFill>
                              <a:schemeClr val="bg1"/>
                            </a:solidFill>
                            <a:latin typeface="Cambria Math" panose="02040503050406030204" pitchFamily="18" charset="0"/>
                            <a:ea typeface="Microsoft YaHei" charset="-122"/>
                            <a:cs typeface="Microsoft YaHei" charset="-122"/>
                          </a:rPr>
                        </m:ctrlPr>
                      </m:fPr>
                      <m:num>
                        <m:r>
                          <a:rPr kumimoji="1" lang="en-US" altLang="zh-CN" sz="2400" smtClean="0">
                            <a:solidFill>
                              <a:schemeClr val="bg1"/>
                            </a:solidFill>
                            <a:latin typeface="Cambria Math" charset="0"/>
                            <a:ea typeface="Microsoft YaHei" charset="-122"/>
                            <a:cs typeface="Microsoft YaHei" charset="-122"/>
                          </a:rPr>
                          <m:t>5000</m:t>
                        </m:r>
                      </m:num>
                      <m:den>
                        <m:r>
                          <a:rPr kumimoji="1" lang="zh-CN" altLang="en-US" sz="2400">
                            <a:solidFill>
                              <a:schemeClr val="bg1"/>
                            </a:solidFill>
                            <a:latin typeface="Cambria Math" charset="0"/>
                            <a:ea typeface="Microsoft YaHei" charset="-122"/>
                            <a:cs typeface="Microsoft YaHei" charset="-122"/>
                          </a:rPr>
                          <m:t> </m:t>
                        </m:r>
                        <m:r>
                          <a:rPr kumimoji="1" lang="en-US" altLang="zh-CN" sz="2400" smtClean="0">
                            <a:solidFill>
                              <a:schemeClr val="bg1"/>
                            </a:solidFill>
                            <a:latin typeface="Cambria Math" charset="0"/>
                            <a:ea typeface="Microsoft YaHei" charset="-122"/>
                            <a:cs typeface="Microsoft YaHei" charset="-122"/>
                          </a:rPr>
                          <m:t>10</m:t>
                        </m:r>
                        <m:r>
                          <a:rPr kumimoji="1" lang="en-US" altLang="zh-CN" sz="2400">
                            <a:solidFill>
                              <a:schemeClr val="bg1"/>
                            </a:solidFill>
                            <a:latin typeface="Cambria Math" charset="0"/>
                            <a:ea typeface="Microsoft YaHei" charset="-122"/>
                            <a:cs typeface="Microsoft YaHei" charset="-122"/>
                          </a:rPr>
                          <m:t>−</m:t>
                        </m:r>
                        <m:r>
                          <a:rPr kumimoji="1" lang="en-US" altLang="zh-CN" sz="2400" smtClean="0">
                            <a:solidFill>
                              <a:schemeClr val="bg1"/>
                            </a:solidFill>
                            <a:latin typeface="Cambria Math" charset="0"/>
                            <a:ea typeface="Microsoft YaHei" charset="-122"/>
                            <a:cs typeface="Microsoft YaHei" charset="-122"/>
                          </a:rPr>
                          <m:t>5</m:t>
                        </m:r>
                      </m:den>
                    </m:f>
                    <m:r>
                      <a:rPr kumimoji="1" lang="en-US" altLang="zh-CN" sz="2400" smtClean="0">
                        <a:solidFill>
                          <a:schemeClr val="bg1"/>
                        </a:solidFill>
                        <a:latin typeface="Cambria Math" charset="0"/>
                        <a:ea typeface="Microsoft YaHei" charset="-122"/>
                        <a:cs typeface="Microsoft YaHei" charset="-122"/>
                      </a:rPr>
                      <m:t>=1000</m:t>
                    </m:r>
                  </m:oMath>
                </a14:m>
                <a:endParaRPr kumimoji="1" lang="en-US" altLang="zh-CN" sz="2400" dirty="0">
                  <a:solidFill>
                    <a:schemeClr val="bg1"/>
                  </a:solidFill>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）目标利润销售量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rgbClr val="C00000"/>
                    </a:solidFill>
                    <a:ea typeface="FZLanTingHeiS-R-GB" panose="02000000000000000000" pitchFamily="2" charset="-122"/>
                    <a:cs typeface="Microsoft YaHei" charset="-122"/>
                  </a:rPr>
                  <a:t> </a:t>
                </a:r>
                <a14:m>
                  <m:oMath xmlns:m="http://schemas.openxmlformats.org/officeDocument/2006/math">
                    <m:f>
                      <m:fPr>
                        <m:ctrlPr>
                          <a:rPr kumimoji="1" lang="mr-IN" altLang="zh-CN" sz="2400" i="1" smtClean="0">
                            <a:solidFill>
                              <a:schemeClr val="bg1"/>
                            </a:solidFill>
                            <a:latin typeface="Cambria Math" panose="02040503050406030204" pitchFamily="18" charset="0"/>
                            <a:ea typeface="Microsoft YaHei" charset="-122"/>
                            <a:cs typeface="Microsoft YaHei" charset="-122"/>
                          </a:rPr>
                        </m:ctrlPr>
                      </m:fPr>
                      <m:num>
                        <m:r>
                          <a:rPr kumimoji="1" lang="zh-CN" altLang="en-US" sz="2400">
                            <a:solidFill>
                              <a:schemeClr val="bg1"/>
                            </a:solidFill>
                            <a:latin typeface="Cambria Math" charset="0"/>
                            <a:ea typeface="Microsoft YaHei" charset="-122"/>
                            <a:cs typeface="Microsoft YaHei" charset="-122"/>
                          </a:rPr>
                          <m:t>总固定成本</m:t>
                        </m:r>
                        <m:r>
                          <a:rPr kumimoji="1" lang="en-US" altLang="zh-CN" sz="2400">
                            <a:solidFill>
                              <a:schemeClr val="bg1"/>
                            </a:solidFill>
                            <a:latin typeface="Cambria Math" charset="0"/>
                            <a:ea typeface="Microsoft YaHei" charset="-122"/>
                            <a:cs typeface="Microsoft YaHei" charset="-122"/>
                          </a:rPr>
                          <m:t>+</m:t>
                        </m:r>
                        <m:r>
                          <a:rPr kumimoji="1" lang="zh-CN" altLang="en-US" sz="2400">
                            <a:solidFill>
                              <a:schemeClr val="bg1"/>
                            </a:solidFill>
                            <a:latin typeface="Cambria Math" charset="0"/>
                            <a:ea typeface="Microsoft YaHei" charset="-122"/>
                            <a:cs typeface="Microsoft YaHei" charset="-122"/>
                          </a:rPr>
                          <m:t>利润</m:t>
                        </m:r>
                      </m:num>
                      <m:den>
                        <m:r>
                          <a:rPr kumimoji="1" lang="zh-CN" altLang="en-US" sz="2400">
                            <a:solidFill>
                              <a:schemeClr val="bg1"/>
                            </a:solidFill>
                            <a:latin typeface="Cambria Math" charset="0"/>
                            <a:ea typeface="Microsoft YaHei" charset="-122"/>
                            <a:cs typeface="Microsoft YaHei" charset="-122"/>
                          </a:rPr>
                          <m:t> </m:t>
                        </m:r>
                        <m:r>
                          <a:rPr kumimoji="1" lang="zh-CN" altLang="en-US" sz="2400">
                            <a:solidFill>
                              <a:schemeClr val="bg1"/>
                            </a:solidFill>
                            <a:latin typeface="Cambria Math" charset="0"/>
                            <a:ea typeface="Microsoft YaHei" charset="-122"/>
                            <a:cs typeface="Microsoft YaHei" charset="-122"/>
                          </a:rPr>
                          <m:t>单价</m:t>
                        </m:r>
                        <m:r>
                          <a:rPr kumimoji="1" lang="en-US" altLang="zh-CN" sz="2400">
                            <a:solidFill>
                              <a:schemeClr val="bg1"/>
                            </a:solidFill>
                            <a:latin typeface="Cambria Math" charset="0"/>
                            <a:ea typeface="Microsoft YaHei" charset="-122"/>
                            <a:cs typeface="Microsoft YaHei" charset="-122"/>
                          </a:rPr>
                          <m:t>−</m:t>
                        </m:r>
                        <m:r>
                          <a:rPr kumimoji="1" lang="zh-CN" altLang="en-US" sz="2400">
                            <a:solidFill>
                              <a:schemeClr val="bg1"/>
                            </a:solidFill>
                            <a:latin typeface="Cambria Math" charset="0"/>
                            <a:ea typeface="Microsoft YaHei" charset="-122"/>
                            <a:cs typeface="Microsoft YaHei" charset="-122"/>
                          </a:rPr>
                          <m:t>单位变动成本</m:t>
                        </m:r>
                      </m:den>
                    </m:f>
                  </m:oMath>
                </a14:m>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chemeClr val="bg1"/>
                    </a:solidFill>
                    <a:ea typeface="FZLanTingHeiS-R-GB" panose="02000000000000000000" pitchFamily="2" charset="-122"/>
                    <a:cs typeface="Microsoft YaHei" charset="-122"/>
                  </a:rPr>
                  <a:t> </a:t>
                </a:r>
                <a14:m>
                  <m:oMath xmlns:m="http://schemas.openxmlformats.org/officeDocument/2006/math">
                    <m:f>
                      <m:fPr>
                        <m:ctrlPr>
                          <a:rPr kumimoji="1" lang="mr-IN" altLang="zh-CN" sz="2400" i="1">
                            <a:solidFill>
                              <a:schemeClr val="bg1"/>
                            </a:solidFill>
                            <a:latin typeface="Cambria Math" panose="02040503050406030204" pitchFamily="18" charset="0"/>
                            <a:ea typeface="Microsoft YaHei" charset="-122"/>
                            <a:cs typeface="Microsoft YaHei" charset="-122"/>
                          </a:rPr>
                        </m:ctrlPr>
                      </m:fPr>
                      <m:num>
                        <m:r>
                          <a:rPr kumimoji="1" lang="en-US" altLang="zh-CN" sz="2400" smtClean="0">
                            <a:solidFill>
                              <a:schemeClr val="bg1"/>
                            </a:solidFill>
                            <a:latin typeface="Cambria Math" charset="0"/>
                            <a:ea typeface="Microsoft YaHei" charset="-122"/>
                            <a:cs typeface="Microsoft YaHei" charset="-122"/>
                          </a:rPr>
                          <m:t>5000</m:t>
                        </m:r>
                        <m:r>
                          <a:rPr kumimoji="1" lang="en-US" altLang="zh-CN" sz="2400">
                            <a:solidFill>
                              <a:schemeClr val="bg1"/>
                            </a:solidFill>
                            <a:latin typeface="Cambria Math" charset="0"/>
                            <a:ea typeface="Microsoft YaHei" charset="-122"/>
                            <a:cs typeface="Microsoft YaHei" charset="-122"/>
                          </a:rPr>
                          <m:t>+</m:t>
                        </m:r>
                        <m:r>
                          <a:rPr kumimoji="1" lang="en-US" altLang="zh-CN" sz="2400" smtClean="0">
                            <a:solidFill>
                              <a:schemeClr val="bg1"/>
                            </a:solidFill>
                            <a:latin typeface="Cambria Math" charset="0"/>
                            <a:ea typeface="Microsoft YaHei" charset="-122"/>
                            <a:cs typeface="Microsoft YaHei" charset="-122"/>
                          </a:rPr>
                          <m:t>5000</m:t>
                        </m:r>
                      </m:num>
                      <m:den>
                        <m:r>
                          <a:rPr kumimoji="1" lang="zh-CN" altLang="en-US" sz="2400">
                            <a:solidFill>
                              <a:schemeClr val="bg1"/>
                            </a:solidFill>
                            <a:latin typeface="Cambria Math" charset="0"/>
                            <a:ea typeface="Microsoft YaHei" charset="-122"/>
                            <a:cs typeface="Microsoft YaHei" charset="-122"/>
                          </a:rPr>
                          <m:t> </m:t>
                        </m:r>
                        <m:r>
                          <a:rPr kumimoji="1" lang="en-US" altLang="zh-CN" sz="2400" smtClean="0">
                            <a:solidFill>
                              <a:schemeClr val="bg1"/>
                            </a:solidFill>
                            <a:latin typeface="Cambria Math" charset="0"/>
                            <a:ea typeface="Microsoft YaHei" charset="-122"/>
                            <a:cs typeface="Microsoft YaHei" charset="-122"/>
                          </a:rPr>
                          <m:t>10</m:t>
                        </m:r>
                        <m:r>
                          <a:rPr kumimoji="1" lang="en-US" altLang="zh-CN" sz="2400">
                            <a:solidFill>
                              <a:schemeClr val="bg1"/>
                            </a:solidFill>
                            <a:latin typeface="Cambria Math" charset="0"/>
                            <a:ea typeface="Microsoft YaHei" charset="-122"/>
                            <a:cs typeface="Microsoft YaHei" charset="-122"/>
                          </a:rPr>
                          <m:t>−</m:t>
                        </m:r>
                        <m:r>
                          <a:rPr kumimoji="1" lang="en-US" altLang="zh-CN" sz="2400" smtClean="0">
                            <a:solidFill>
                              <a:schemeClr val="bg1"/>
                            </a:solidFill>
                            <a:latin typeface="Cambria Math" charset="0"/>
                            <a:ea typeface="Microsoft YaHei" charset="-122"/>
                            <a:cs typeface="Microsoft YaHei" charset="-122"/>
                          </a:rPr>
                          <m:t>5</m:t>
                        </m:r>
                      </m:den>
                    </m:f>
                  </m:oMath>
                </a14:m>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=2000</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销售额</a:t>
                </a:r>
                <a:r>
                  <a:rPr kumimoji="1" lang="en-US" altLang="zh-CN" sz="2400" dirty="0">
                    <a:latin typeface="FZLanTingHeiS-R-GB" panose="02000000000000000000" pitchFamily="2" charset="-122"/>
                    <a:ea typeface="FZLanTingHeiS-R-GB" panose="02000000000000000000" pitchFamily="2" charset="-122"/>
                    <a:cs typeface="Microsoft YaHei" charset="-122"/>
                  </a:rPr>
                  <a:t>=</a:t>
                </a: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57325" y="3166177"/>
                <a:ext cx="10301791" cy="3285515"/>
              </a:xfrm>
              <a:prstGeom prst="rect">
                <a:avLst/>
              </a:prstGeom>
              <a:blipFill>
                <a:blip r:embed="rId3"/>
                <a:stretch>
                  <a:fillRect l="-615" b="-114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2651709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51057" y="1551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04925" y="916036"/>
            <a:ext cx="10301791" cy="193899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某企业生产某种产品，销售单价为</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元，生产该产品的固定成本为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求：（</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）企业经营的盈亏平衡产量；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）若企业目标利润为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元，求企业经营该种商品目标利润销售量和销售额。</a:t>
            </a:r>
          </a:p>
        </p:txBody>
      </p:sp>
      <mc:AlternateContent xmlns:mc="http://schemas.openxmlformats.org/markup-compatibility/2006" xmlns:a14="http://schemas.microsoft.com/office/drawing/2010/main">
        <mc:Choice Requires="a14">
          <p:sp>
            <p:nvSpPr>
              <p:cNvPr id="6" name="文本框 5"/>
              <p:cNvSpPr txBox="1"/>
              <p:nvPr/>
            </p:nvSpPr>
            <p:spPr>
              <a:xfrm>
                <a:off x="657325" y="3166177"/>
                <a:ext cx="10301791" cy="3285515"/>
              </a:xfrm>
              <a:prstGeom prst="rect">
                <a:avLst/>
              </a:prstGeom>
              <a:noFill/>
              <a:ln>
                <a:solidFill>
                  <a:schemeClr val="accent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a:t>
                </a:r>
                <a:endParaRPr kumimoji="1" lang="en-US" altLang="zh-CN" sz="2000" dirty="0">
                  <a:latin typeface="FZLanTingHeiS-R-GB" panose="02000000000000000000" pitchFamily="2" charset="-122"/>
                  <a:ea typeface="FZLanTingHeiS-R-GB" panose="02000000000000000000" pitchFamily="2" charset="-122"/>
                  <a:cs typeface="Microsoft YaHei" charset="-122"/>
                  <a:sym typeface="Wingdings"/>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    </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a:t>
                </a:r>
                <a:r>
                  <a:rPr kumimoji="1" lang="en-US" altLang="zh-CN" sz="2400" dirty="0">
                    <a:latin typeface="FZLanTingHeiS-R-GB" panose="02000000000000000000" pitchFamily="2" charset="-122"/>
                    <a:ea typeface="FZLanTingHeiS-R-GB" panose="02000000000000000000" pitchFamily="2" charset="-122"/>
                    <a:cs typeface="Microsoft YaHei" charset="-122"/>
                    <a:sym typeface="Wingdings"/>
                  </a:rPr>
                  <a:t>1</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）盈亏</a:t>
                </a:r>
                <a:r>
                  <a:rPr kumimoji="1" lang="zh-CN" altLang="en-US" sz="2400" dirty="0">
                    <a:latin typeface="FZLanTingHeiS-R-GB" panose="02000000000000000000" pitchFamily="2" charset="-122"/>
                    <a:ea typeface="FZLanTingHeiS-R-GB" panose="02000000000000000000" pitchFamily="2" charset="-122"/>
                    <a:cs typeface="Microsoft YaHei" charset="-122"/>
                  </a:rPr>
                  <a:t>平衡产量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chemeClr val="tx1"/>
                    </a:solidFill>
                    <a:ea typeface="FZLanTingHeiS-R-GB" panose="02000000000000000000" pitchFamily="2" charset="-122"/>
                    <a:cs typeface="Microsoft YaHei" charset="-122"/>
                  </a:rPr>
                  <a:t> </a:t>
                </a:r>
                <a14:m>
                  <m:oMath xmlns:m="http://schemas.openxmlformats.org/officeDocument/2006/math">
                    <m:f>
                      <m:fPr>
                        <m:ctrlPr>
                          <a:rPr kumimoji="1" lang="mr-IN" altLang="zh-CN" sz="2400" i="1">
                            <a:solidFill>
                              <a:schemeClr val="tx1"/>
                            </a:solidFill>
                            <a:latin typeface="Cambria Math" panose="02040503050406030204" pitchFamily="18" charset="0"/>
                            <a:ea typeface="Microsoft YaHei" charset="-122"/>
                            <a:cs typeface="Microsoft YaHei" charset="-122"/>
                          </a:rPr>
                        </m:ctrlPr>
                      </m:fPr>
                      <m:num>
                        <m:r>
                          <a:rPr kumimoji="1" lang="zh-CN" altLang="en-US" sz="2400">
                            <a:solidFill>
                              <a:schemeClr val="tx1"/>
                            </a:solidFill>
                            <a:latin typeface="Cambria Math" charset="0"/>
                            <a:ea typeface="Microsoft YaHei" charset="-122"/>
                            <a:cs typeface="Microsoft YaHei" charset="-122"/>
                          </a:rPr>
                          <m:t>总固定成本</m:t>
                        </m:r>
                      </m:num>
                      <m:den>
                        <m:r>
                          <a:rPr kumimoji="1" lang="zh-CN" altLang="en-US" sz="2400">
                            <a:solidFill>
                              <a:schemeClr val="tx1"/>
                            </a:solidFill>
                            <a:latin typeface="Cambria Math" charset="0"/>
                            <a:ea typeface="Microsoft YaHei" charset="-122"/>
                            <a:cs typeface="Microsoft YaHei" charset="-122"/>
                          </a:rPr>
                          <m:t> </m:t>
                        </m:r>
                        <m:r>
                          <a:rPr kumimoji="1" lang="zh-CN" altLang="en-US" sz="2400">
                            <a:solidFill>
                              <a:schemeClr val="tx1"/>
                            </a:solidFill>
                            <a:latin typeface="Cambria Math" charset="0"/>
                            <a:ea typeface="Microsoft YaHei" charset="-122"/>
                            <a:cs typeface="Microsoft YaHei" charset="-122"/>
                          </a:rPr>
                          <m:t>单价</m:t>
                        </m:r>
                        <m:r>
                          <a:rPr kumimoji="1" lang="en-US" altLang="zh-CN" sz="2400">
                            <a:solidFill>
                              <a:schemeClr val="tx1"/>
                            </a:solidFill>
                            <a:latin typeface="Cambria Math" charset="0"/>
                            <a:ea typeface="Microsoft YaHei" charset="-122"/>
                            <a:cs typeface="Microsoft YaHei" charset="-122"/>
                          </a:rPr>
                          <m:t>−</m:t>
                        </m:r>
                        <m:r>
                          <a:rPr kumimoji="1" lang="zh-CN" altLang="en-US" sz="2400">
                            <a:solidFill>
                              <a:schemeClr val="tx1"/>
                            </a:solidFill>
                            <a:latin typeface="Cambria Math" charset="0"/>
                            <a:ea typeface="Microsoft YaHei" charset="-122"/>
                            <a:cs typeface="Microsoft YaHei" charset="-122"/>
                          </a:rPr>
                          <m:t>单位变动成本</m:t>
                        </m:r>
                      </m:den>
                    </m:f>
                    <m:r>
                      <a:rPr kumimoji="1" lang="en-US" altLang="zh-CN" sz="2400" smtClean="0">
                        <a:solidFill>
                          <a:schemeClr val="tx1"/>
                        </a:solidFill>
                        <a:latin typeface="Cambria Math" charset="0"/>
                        <a:ea typeface="Microsoft YaHei" charset="-122"/>
                        <a:cs typeface="Microsoft YaHei" charset="-122"/>
                      </a:rPr>
                      <m:t>=</m:t>
                    </m:r>
                    <m:f>
                      <m:fPr>
                        <m:ctrlPr>
                          <a:rPr kumimoji="1" lang="mr-IN" altLang="zh-CN" sz="2400" i="1" smtClean="0">
                            <a:solidFill>
                              <a:schemeClr val="tx1"/>
                            </a:solidFill>
                            <a:latin typeface="Cambria Math" panose="02040503050406030204" pitchFamily="18" charset="0"/>
                            <a:ea typeface="Microsoft YaHei" charset="-122"/>
                            <a:cs typeface="Microsoft YaHei" charset="-122"/>
                          </a:rPr>
                        </m:ctrlPr>
                      </m:fPr>
                      <m:num>
                        <m:r>
                          <a:rPr kumimoji="1" lang="en-US" altLang="zh-CN" sz="2400" smtClean="0">
                            <a:solidFill>
                              <a:schemeClr val="tx1"/>
                            </a:solidFill>
                            <a:latin typeface="Cambria Math" charset="0"/>
                            <a:ea typeface="Microsoft YaHei" charset="-122"/>
                            <a:cs typeface="Microsoft YaHei" charset="-122"/>
                          </a:rPr>
                          <m:t>5000</m:t>
                        </m:r>
                      </m:num>
                      <m:den>
                        <m:r>
                          <a:rPr kumimoji="1" lang="zh-CN" altLang="en-US" sz="2400">
                            <a:solidFill>
                              <a:schemeClr val="tx1"/>
                            </a:solidFill>
                            <a:latin typeface="Cambria Math" charset="0"/>
                            <a:ea typeface="Microsoft YaHei" charset="-122"/>
                            <a:cs typeface="Microsoft YaHei" charset="-122"/>
                          </a:rPr>
                          <m:t> </m:t>
                        </m:r>
                        <m:r>
                          <a:rPr kumimoji="1" lang="en-US" altLang="zh-CN" sz="2400" smtClean="0">
                            <a:solidFill>
                              <a:schemeClr val="tx1"/>
                            </a:solidFill>
                            <a:latin typeface="Cambria Math" charset="0"/>
                            <a:ea typeface="Microsoft YaHei" charset="-122"/>
                            <a:cs typeface="Microsoft YaHei" charset="-122"/>
                          </a:rPr>
                          <m:t>10</m:t>
                        </m:r>
                        <m:r>
                          <a:rPr kumimoji="1" lang="en-US" altLang="zh-CN" sz="2400">
                            <a:solidFill>
                              <a:schemeClr val="tx1"/>
                            </a:solidFill>
                            <a:latin typeface="Cambria Math" charset="0"/>
                            <a:ea typeface="Microsoft YaHei" charset="-122"/>
                            <a:cs typeface="Microsoft YaHei" charset="-122"/>
                          </a:rPr>
                          <m:t>−</m:t>
                        </m:r>
                        <m:r>
                          <a:rPr kumimoji="1" lang="en-US" altLang="zh-CN" sz="2400" smtClean="0">
                            <a:solidFill>
                              <a:schemeClr val="tx1"/>
                            </a:solidFill>
                            <a:latin typeface="Cambria Math" charset="0"/>
                            <a:ea typeface="Microsoft YaHei" charset="-122"/>
                            <a:cs typeface="Microsoft YaHei" charset="-122"/>
                          </a:rPr>
                          <m:t>5</m:t>
                        </m:r>
                      </m:den>
                    </m:f>
                    <m:r>
                      <a:rPr kumimoji="1" lang="en-US" altLang="zh-CN" sz="2400" smtClean="0">
                        <a:solidFill>
                          <a:schemeClr val="tx1"/>
                        </a:solidFill>
                        <a:latin typeface="Cambria Math" charset="0"/>
                        <a:ea typeface="Microsoft YaHei" charset="-122"/>
                        <a:cs typeface="Microsoft YaHei" charset="-122"/>
                      </a:rPr>
                      <m:t>=1000</m:t>
                    </m:r>
                  </m:oMath>
                </a14:m>
                <a:endParaRPr kumimoji="1" lang="en-US" altLang="zh-CN" sz="2400" dirty="0">
                  <a:solidFill>
                    <a:schemeClr val="tx1"/>
                  </a:solidFill>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）目标利润销售量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rgbClr val="C00000"/>
                    </a:solidFill>
                    <a:ea typeface="FZLanTingHeiS-R-GB" panose="02000000000000000000" pitchFamily="2" charset="-122"/>
                    <a:cs typeface="Microsoft YaHei" charset="-122"/>
                  </a:rPr>
                  <a:t> </a:t>
                </a:r>
                <a14:m>
                  <m:oMath xmlns:m="http://schemas.openxmlformats.org/officeDocument/2006/math">
                    <m:f>
                      <m:fPr>
                        <m:ctrlPr>
                          <a:rPr kumimoji="1" lang="mr-IN" altLang="zh-CN" sz="2400" i="1" smtClean="0">
                            <a:solidFill>
                              <a:schemeClr val="bg1"/>
                            </a:solidFill>
                            <a:latin typeface="Cambria Math" panose="02040503050406030204" pitchFamily="18" charset="0"/>
                            <a:ea typeface="Microsoft YaHei" charset="-122"/>
                            <a:cs typeface="Microsoft YaHei" charset="-122"/>
                          </a:rPr>
                        </m:ctrlPr>
                      </m:fPr>
                      <m:num>
                        <m:r>
                          <a:rPr kumimoji="1" lang="zh-CN" altLang="en-US" sz="2400">
                            <a:solidFill>
                              <a:schemeClr val="bg1"/>
                            </a:solidFill>
                            <a:latin typeface="Cambria Math" charset="0"/>
                            <a:ea typeface="Microsoft YaHei" charset="-122"/>
                            <a:cs typeface="Microsoft YaHei" charset="-122"/>
                          </a:rPr>
                          <m:t>总固定成本</m:t>
                        </m:r>
                        <m:r>
                          <a:rPr kumimoji="1" lang="en-US" altLang="zh-CN" sz="2400">
                            <a:solidFill>
                              <a:schemeClr val="bg1"/>
                            </a:solidFill>
                            <a:latin typeface="Cambria Math" charset="0"/>
                            <a:ea typeface="Microsoft YaHei" charset="-122"/>
                            <a:cs typeface="Microsoft YaHei" charset="-122"/>
                          </a:rPr>
                          <m:t>+</m:t>
                        </m:r>
                        <m:r>
                          <a:rPr kumimoji="1" lang="zh-CN" altLang="en-US" sz="2400">
                            <a:solidFill>
                              <a:schemeClr val="bg1"/>
                            </a:solidFill>
                            <a:latin typeface="Cambria Math" charset="0"/>
                            <a:ea typeface="Microsoft YaHei" charset="-122"/>
                            <a:cs typeface="Microsoft YaHei" charset="-122"/>
                          </a:rPr>
                          <m:t>利润</m:t>
                        </m:r>
                      </m:num>
                      <m:den>
                        <m:r>
                          <a:rPr kumimoji="1" lang="zh-CN" altLang="en-US" sz="2400">
                            <a:solidFill>
                              <a:schemeClr val="bg1"/>
                            </a:solidFill>
                            <a:latin typeface="Cambria Math" charset="0"/>
                            <a:ea typeface="Microsoft YaHei" charset="-122"/>
                            <a:cs typeface="Microsoft YaHei" charset="-122"/>
                          </a:rPr>
                          <m:t> </m:t>
                        </m:r>
                        <m:r>
                          <a:rPr kumimoji="1" lang="zh-CN" altLang="en-US" sz="2400">
                            <a:solidFill>
                              <a:schemeClr val="bg1"/>
                            </a:solidFill>
                            <a:latin typeface="Cambria Math" charset="0"/>
                            <a:ea typeface="Microsoft YaHei" charset="-122"/>
                            <a:cs typeface="Microsoft YaHei" charset="-122"/>
                          </a:rPr>
                          <m:t>单价</m:t>
                        </m:r>
                        <m:r>
                          <a:rPr kumimoji="1" lang="en-US" altLang="zh-CN" sz="2400">
                            <a:solidFill>
                              <a:schemeClr val="bg1"/>
                            </a:solidFill>
                            <a:latin typeface="Cambria Math" charset="0"/>
                            <a:ea typeface="Microsoft YaHei" charset="-122"/>
                            <a:cs typeface="Microsoft YaHei" charset="-122"/>
                          </a:rPr>
                          <m:t>−</m:t>
                        </m:r>
                        <m:r>
                          <a:rPr kumimoji="1" lang="zh-CN" altLang="en-US" sz="2400">
                            <a:solidFill>
                              <a:schemeClr val="bg1"/>
                            </a:solidFill>
                            <a:latin typeface="Cambria Math" charset="0"/>
                            <a:ea typeface="Microsoft YaHei" charset="-122"/>
                            <a:cs typeface="Microsoft YaHei" charset="-122"/>
                          </a:rPr>
                          <m:t>单位变动成本</m:t>
                        </m:r>
                      </m:den>
                    </m:f>
                  </m:oMath>
                </a14:m>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chemeClr val="bg1"/>
                    </a:solidFill>
                    <a:ea typeface="FZLanTingHeiS-R-GB" panose="02000000000000000000" pitchFamily="2" charset="-122"/>
                    <a:cs typeface="Microsoft YaHei" charset="-122"/>
                  </a:rPr>
                  <a:t> </a:t>
                </a:r>
                <a14:m>
                  <m:oMath xmlns:m="http://schemas.openxmlformats.org/officeDocument/2006/math">
                    <m:f>
                      <m:fPr>
                        <m:ctrlPr>
                          <a:rPr kumimoji="1" lang="mr-IN" altLang="zh-CN" sz="2400" i="1">
                            <a:solidFill>
                              <a:schemeClr val="bg1"/>
                            </a:solidFill>
                            <a:latin typeface="Cambria Math" panose="02040503050406030204" pitchFamily="18" charset="0"/>
                            <a:ea typeface="Microsoft YaHei" charset="-122"/>
                            <a:cs typeface="Microsoft YaHei" charset="-122"/>
                          </a:rPr>
                        </m:ctrlPr>
                      </m:fPr>
                      <m:num>
                        <m:r>
                          <a:rPr kumimoji="1" lang="en-US" altLang="zh-CN" sz="2400" smtClean="0">
                            <a:solidFill>
                              <a:schemeClr val="bg1"/>
                            </a:solidFill>
                            <a:latin typeface="Cambria Math" charset="0"/>
                            <a:ea typeface="Microsoft YaHei" charset="-122"/>
                            <a:cs typeface="Microsoft YaHei" charset="-122"/>
                          </a:rPr>
                          <m:t>5000</m:t>
                        </m:r>
                        <m:r>
                          <a:rPr kumimoji="1" lang="en-US" altLang="zh-CN" sz="2400">
                            <a:solidFill>
                              <a:schemeClr val="bg1"/>
                            </a:solidFill>
                            <a:latin typeface="Cambria Math" charset="0"/>
                            <a:ea typeface="Microsoft YaHei" charset="-122"/>
                            <a:cs typeface="Microsoft YaHei" charset="-122"/>
                          </a:rPr>
                          <m:t>+</m:t>
                        </m:r>
                        <m:r>
                          <a:rPr kumimoji="1" lang="en-US" altLang="zh-CN" sz="2400" smtClean="0">
                            <a:solidFill>
                              <a:schemeClr val="bg1"/>
                            </a:solidFill>
                            <a:latin typeface="Cambria Math" charset="0"/>
                            <a:ea typeface="Microsoft YaHei" charset="-122"/>
                            <a:cs typeface="Microsoft YaHei" charset="-122"/>
                          </a:rPr>
                          <m:t>5000</m:t>
                        </m:r>
                      </m:num>
                      <m:den>
                        <m:r>
                          <a:rPr kumimoji="1" lang="zh-CN" altLang="en-US" sz="2400">
                            <a:solidFill>
                              <a:schemeClr val="bg1"/>
                            </a:solidFill>
                            <a:latin typeface="Cambria Math" charset="0"/>
                            <a:ea typeface="Microsoft YaHei" charset="-122"/>
                            <a:cs typeface="Microsoft YaHei" charset="-122"/>
                          </a:rPr>
                          <m:t> </m:t>
                        </m:r>
                        <m:r>
                          <a:rPr kumimoji="1" lang="en-US" altLang="zh-CN" sz="2400" smtClean="0">
                            <a:solidFill>
                              <a:schemeClr val="bg1"/>
                            </a:solidFill>
                            <a:latin typeface="Cambria Math" charset="0"/>
                            <a:ea typeface="Microsoft YaHei" charset="-122"/>
                            <a:cs typeface="Microsoft YaHei" charset="-122"/>
                          </a:rPr>
                          <m:t>10</m:t>
                        </m:r>
                        <m:r>
                          <a:rPr kumimoji="1" lang="en-US" altLang="zh-CN" sz="2400">
                            <a:solidFill>
                              <a:schemeClr val="bg1"/>
                            </a:solidFill>
                            <a:latin typeface="Cambria Math" charset="0"/>
                            <a:ea typeface="Microsoft YaHei" charset="-122"/>
                            <a:cs typeface="Microsoft YaHei" charset="-122"/>
                          </a:rPr>
                          <m:t>−</m:t>
                        </m:r>
                        <m:r>
                          <a:rPr kumimoji="1" lang="en-US" altLang="zh-CN" sz="2400" smtClean="0">
                            <a:solidFill>
                              <a:schemeClr val="bg1"/>
                            </a:solidFill>
                            <a:latin typeface="Cambria Math" charset="0"/>
                            <a:ea typeface="Microsoft YaHei" charset="-122"/>
                            <a:cs typeface="Microsoft YaHei" charset="-122"/>
                          </a:rPr>
                          <m:t>5</m:t>
                        </m:r>
                      </m:den>
                    </m:f>
                  </m:oMath>
                </a14:m>
                <a:r>
                  <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=2000</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销售额</a:t>
                </a:r>
                <a:r>
                  <a:rPr kumimoji="1" lang="en-US" altLang="zh-CN" sz="2400" dirty="0">
                    <a:latin typeface="FZLanTingHeiS-R-GB" panose="02000000000000000000" pitchFamily="2" charset="-122"/>
                    <a:ea typeface="FZLanTingHeiS-R-GB" panose="02000000000000000000" pitchFamily="2" charset="-122"/>
                    <a:cs typeface="Microsoft YaHei" charset="-122"/>
                  </a:rPr>
                  <a:t>=</a:t>
                </a: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57325" y="3166177"/>
                <a:ext cx="10301791" cy="3285515"/>
              </a:xfrm>
              <a:prstGeom prst="rect">
                <a:avLst/>
              </a:prstGeom>
              <a:blipFill>
                <a:blip r:embed="rId3"/>
                <a:stretch>
                  <a:fillRect l="-615" b="-114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917986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51057" y="1551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04925" y="916036"/>
            <a:ext cx="10301791" cy="193899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某企业生产某种产品，销售单价为</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元，生产该产品的固定成本为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求：（</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）企业经营的盈亏平衡产量；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）若企业目标利润为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元，求企业经营该种商品目标利润销售量和销售额。</a:t>
            </a:r>
          </a:p>
        </p:txBody>
      </p:sp>
      <mc:AlternateContent xmlns:mc="http://schemas.openxmlformats.org/markup-compatibility/2006" xmlns:a14="http://schemas.microsoft.com/office/drawing/2010/main">
        <mc:Choice Requires="a14">
          <p:sp>
            <p:nvSpPr>
              <p:cNvPr id="6" name="文本框 5"/>
              <p:cNvSpPr txBox="1"/>
              <p:nvPr/>
            </p:nvSpPr>
            <p:spPr>
              <a:xfrm>
                <a:off x="657325" y="3166177"/>
                <a:ext cx="10301791" cy="3285515"/>
              </a:xfrm>
              <a:prstGeom prst="rect">
                <a:avLst/>
              </a:prstGeom>
              <a:noFill/>
              <a:ln>
                <a:solidFill>
                  <a:schemeClr val="accent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a:t>
                </a:r>
                <a:endParaRPr kumimoji="1" lang="en-US" altLang="zh-CN" sz="2000" dirty="0">
                  <a:latin typeface="FZLanTingHeiS-R-GB" panose="02000000000000000000" pitchFamily="2" charset="-122"/>
                  <a:ea typeface="FZLanTingHeiS-R-GB" panose="02000000000000000000" pitchFamily="2" charset="-122"/>
                  <a:cs typeface="Microsoft YaHei" charset="-122"/>
                  <a:sym typeface="Wingdings"/>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    </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a:t>
                </a:r>
                <a:r>
                  <a:rPr kumimoji="1" lang="en-US" altLang="zh-CN" sz="2400" dirty="0">
                    <a:latin typeface="FZLanTingHeiS-R-GB" panose="02000000000000000000" pitchFamily="2" charset="-122"/>
                    <a:ea typeface="FZLanTingHeiS-R-GB" panose="02000000000000000000" pitchFamily="2" charset="-122"/>
                    <a:cs typeface="Microsoft YaHei" charset="-122"/>
                    <a:sym typeface="Wingdings"/>
                  </a:rPr>
                  <a:t>1</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）盈亏</a:t>
                </a:r>
                <a:r>
                  <a:rPr kumimoji="1" lang="zh-CN" altLang="en-US" sz="2400" dirty="0">
                    <a:latin typeface="FZLanTingHeiS-R-GB" panose="02000000000000000000" pitchFamily="2" charset="-122"/>
                    <a:ea typeface="FZLanTingHeiS-R-GB" panose="02000000000000000000" pitchFamily="2" charset="-122"/>
                    <a:cs typeface="Microsoft YaHei" charset="-122"/>
                  </a:rPr>
                  <a:t>平衡产量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chemeClr val="tx1"/>
                    </a:solidFill>
                    <a:ea typeface="FZLanTingHeiS-R-GB" panose="02000000000000000000" pitchFamily="2" charset="-122"/>
                    <a:cs typeface="Microsoft YaHei" charset="-122"/>
                  </a:rPr>
                  <a:t> </a:t>
                </a:r>
                <a14:m>
                  <m:oMath xmlns:m="http://schemas.openxmlformats.org/officeDocument/2006/math">
                    <m:f>
                      <m:fPr>
                        <m:ctrlPr>
                          <a:rPr kumimoji="1" lang="mr-IN" altLang="zh-CN" sz="2400" i="1">
                            <a:solidFill>
                              <a:schemeClr val="tx1"/>
                            </a:solidFill>
                            <a:latin typeface="Cambria Math" panose="02040503050406030204" pitchFamily="18" charset="0"/>
                            <a:ea typeface="Microsoft YaHei" charset="-122"/>
                            <a:cs typeface="Microsoft YaHei" charset="-122"/>
                          </a:rPr>
                        </m:ctrlPr>
                      </m:fPr>
                      <m:num>
                        <m:r>
                          <a:rPr kumimoji="1" lang="zh-CN" altLang="en-US" sz="2400">
                            <a:solidFill>
                              <a:schemeClr val="tx1"/>
                            </a:solidFill>
                            <a:latin typeface="Cambria Math" charset="0"/>
                            <a:ea typeface="Microsoft YaHei" charset="-122"/>
                            <a:cs typeface="Microsoft YaHei" charset="-122"/>
                          </a:rPr>
                          <m:t>总固定成本</m:t>
                        </m:r>
                      </m:num>
                      <m:den>
                        <m:r>
                          <a:rPr kumimoji="1" lang="zh-CN" altLang="en-US" sz="2400">
                            <a:solidFill>
                              <a:schemeClr val="tx1"/>
                            </a:solidFill>
                            <a:latin typeface="Cambria Math" charset="0"/>
                            <a:ea typeface="Microsoft YaHei" charset="-122"/>
                            <a:cs typeface="Microsoft YaHei" charset="-122"/>
                          </a:rPr>
                          <m:t> </m:t>
                        </m:r>
                        <m:r>
                          <a:rPr kumimoji="1" lang="zh-CN" altLang="en-US" sz="2400">
                            <a:solidFill>
                              <a:schemeClr val="tx1"/>
                            </a:solidFill>
                            <a:latin typeface="Cambria Math" charset="0"/>
                            <a:ea typeface="Microsoft YaHei" charset="-122"/>
                            <a:cs typeface="Microsoft YaHei" charset="-122"/>
                          </a:rPr>
                          <m:t>单价</m:t>
                        </m:r>
                        <m:r>
                          <a:rPr kumimoji="1" lang="en-US" altLang="zh-CN" sz="2400">
                            <a:solidFill>
                              <a:schemeClr val="tx1"/>
                            </a:solidFill>
                            <a:latin typeface="Cambria Math" charset="0"/>
                            <a:ea typeface="Microsoft YaHei" charset="-122"/>
                            <a:cs typeface="Microsoft YaHei" charset="-122"/>
                          </a:rPr>
                          <m:t>−</m:t>
                        </m:r>
                        <m:r>
                          <a:rPr kumimoji="1" lang="zh-CN" altLang="en-US" sz="2400">
                            <a:solidFill>
                              <a:schemeClr val="tx1"/>
                            </a:solidFill>
                            <a:latin typeface="Cambria Math" charset="0"/>
                            <a:ea typeface="Microsoft YaHei" charset="-122"/>
                            <a:cs typeface="Microsoft YaHei" charset="-122"/>
                          </a:rPr>
                          <m:t>单位变动成本</m:t>
                        </m:r>
                      </m:den>
                    </m:f>
                    <m:r>
                      <a:rPr kumimoji="1" lang="en-US" altLang="zh-CN" sz="2400" smtClean="0">
                        <a:solidFill>
                          <a:schemeClr val="tx1"/>
                        </a:solidFill>
                        <a:latin typeface="Cambria Math" charset="0"/>
                        <a:ea typeface="Microsoft YaHei" charset="-122"/>
                        <a:cs typeface="Microsoft YaHei" charset="-122"/>
                      </a:rPr>
                      <m:t>=</m:t>
                    </m:r>
                    <m:f>
                      <m:fPr>
                        <m:ctrlPr>
                          <a:rPr kumimoji="1" lang="mr-IN" altLang="zh-CN" sz="2400" i="1" smtClean="0">
                            <a:solidFill>
                              <a:schemeClr val="tx1"/>
                            </a:solidFill>
                            <a:latin typeface="Cambria Math" panose="02040503050406030204" pitchFamily="18" charset="0"/>
                            <a:ea typeface="Microsoft YaHei" charset="-122"/>
                            <a:cs typeface="Microsoft YaHei" charset="-122"/>
                          </a:rPr>
                        </m:ctrlPr>
                      </m:fPr>
                      <m:num>
                        <m:r>
                          <a:rPr kumimoji="1" lang="en-US" altLang="zh-CN" sz="2400" smtClean="0">
                            <a:solidFill>
                              <a:schemeClr val="tx1"/>
                            </a:solidFill>
                            <a:latin typeface="Cambria Math" charset="0"/>
                            <a:ea typeface="Microsoft YaHei" charset="-122"/>
                            <a:cs typeface="Microsoft YaHei" charset="-122"/>
                          </a:rPr>
                          <m:t>5000</m:t>
                        </m:r>
                      </m:num>
                      <m:den>
                        <m:r>
                          <a:rPr kumimoji="1" lang="zh-CN" altLang="en-US" sz="2400">
                            <a:solidFill>
                              <a:schemeClr val="tx1"/>
                            </a:solidFill>
                            <a:latin typeface="Cambria Math" charset="0"/>
                            <a:ea typeface="Microsoft YaHei" charset="-122"/>
                            <a:cs typeface="Microsoft YaHei" charset="-122"/>
                          </a:rPr>
                          <m:t> </m:t>
                        </m:r>
                        <m:r>
                          <a:rPr kumimoji="1" lang="en-US" altLang="zh-CN" sz="2400" smtClean="0">
                            <a:solidFill>
                              <a:schemeClr val="tx1"/>
                            </a:solidFill>
                            <a:latin typeface="Cambria Math" charset="0"/>
                            <a:ea typeface="Microsoft YaHei" charset="-122"/>
                            <a:cs typeface="Microsoft YaHei" charset="-122"/>
                          </a:rPr>
                          <m:t>10</m:t>
                        </m:r>
                        <m:r>
                          <a:rPr kumimoji="1" lang="en-US" altLang="zh-CN" sz="2400">
                            <a:solidFill>
                              <a:schemeClr val="tx1"/>
                            </a:solidFill>
                            <a:latin typeface="Cambria Math" charset="0"/>
                            <a:ea typeface="Microsoft YaHei" charset="-122"/>
                            <a:cs typeface="Microsoft YaHei" charset="-122"/>
                          </a:rPr>
                          <m:t>−</m:t>
                        </m:r>
                        <m:r>
                          <a:rPr kumimoji="1" lang="en-US" altLang="zh-CN" sz="2400" smtClean="0">
                            <a:solidFill>
                              <a:schemeClr val="tx1"/>
                            </a:solidFill>
                            <a:latin typeface="Cambria Math" charset="0"/>
                            <a:ea typeface="Microsoft YaHei" charset="-122"/>
                            <a:cs typeface="Microsoft YaHei" charset="-122"/>
                          </a:rPr>
                          <m:t>5</m:t>
                        </m:r>
                      </m:den>
                    </m:f>
                    <m:r>
                      <a:rPr kumimoji="1" lang="en-US" altLang="zh-CN" sz="2400" smtClean="0">
                        <a:solidFill>
                          <a:schemeClr val="tx1"/>
                        </a:solidFill>
                        <a:latin typeface="Cambria Math" charset="0"/>
                        <a:ea typeface="Microsoft YaHei" charset="-122"/>
                        <a:cs typeface="Microsoft YaHei" charset="-122"/>
                      </a:rPr>
                      <m:t>=1000</m:t>
                    </m:r>
                  </m:oMath>
                </a14:m>
                <a:endParaRPr kumimoji="1" lang="en-US" altLang="zh-CN" sz="2400" dirty="0">
                  <a:solidFill>
                    <a:schemeClr val="tx1"/>
                  </a:solidFill>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）目标利润销售量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rgbClr val="C00000"/>
                    </a:solidFill>
                    <a:ea typeface="FZLanTingHeiS-R-GB" panose="02000000000000000000" pitchFamily="2" charset="-122"/>
                    <a:cs typeface="Microsoft YaHei" charset="-122"/>
                  </a:rPr>
                  <a:t> </a:t>
                </a:r>
                <a14:m>
                  <m:oMath xmlns:m="http://schemas.openxmlformats.org/officeDocument/2006/math">
                    <m:f>
                      <m:fPr>
                        <m:ctrlPr>
                          <a:rPr kumimoji="1" lang="mr-IN" altLang="zh-CN" sz="2400" i="1" smtClean="0">
                            <a:solidFill>
                              <a:schemeClr val="tx1"/>
                            </a:solidFill>
                            <a:latin typeface="Cambria Math" panose="02040503050406030204" pitchFamily="18" charset="0"/>
                            <a:ea typeface="Microsoft YaHei" charset="-122"/>
                            <a:cs typeface="Microsoft YaHei" charset="-122"/>
                          </a:rPr>
                        </m:ctrlPr>
                      </m:fPr>
                      <m:num>
                        <m:r>
                          <a:rPr kumimoji="1" lang="zh-CN" altLang="en-US" sz="2400">
                            <a:solidFill>
                              <a:schemeClr val="tx1"/>
                            </a:solidFill>
                            <a:latin typeface="Cambria Math" charset="0"/>
                            <a:ea typeface="Microsoft YaHei" charset="-122"/>
                            <a:cs typeface="Microsoft YaHei" charset="-122"/>
                          </a:rPr>
                          <m:t>总固定成本</m:t>
                        </m:r>
                        <m:r>
                          <a:rPr kumimoji="1" lang="en-US" altLang="zh-CN" sz="2400">
                            <a:solidFill>
                              <a:schemeClr val="tx1"/>
                            </a:solidFill>
                            <a:latin typeface="Cambria Math" charset="0"/>
                            <a:ea typeface="Microsoft YaHei" charset="-122"/>
                            <a:cs typeface="Microsoft YaHei" charset="-122"/>
                          </a:rPr>
                          <m:t>+</m:t>
                        </m:r>
                        <m:r>
                          <a:rPr kumimoji="1" lang="zh-CN" altLang="en-US" sz="2400">
                            <a:latin typeface="Cambria Math" panose="02040503050406030204" pitchFamily="18" charset="0"/>
                            <a:ea typeface="Microsoft YaHei" charset="-122"/>
                            <a:cs typeface="Microsoft YaHei" charset="-122"/>
                          </a:rPr>
                          <m:t>总</m:t>
                        </m:r>
                        <m:r>
                          <a:rPr kumimoji="1" lang="zh-CN" altLang="en-US" sz="2400">
                            <a:solidFill>
                              <a:schemeClr val="tx1"/>
                            </a:solidFill>
                            <a:latin typeface="Cambria Math" charset="0"/>
                            <a:ea typeface="Microsoft YaHei" charset="-122"/>
                            <a:cs typeface="Microsoft YaHei" charset="-122"/>
                          </a:rPr>
                          <m:t>利润</m:t>
                        </m:r>
                      </m:num>
                      <m:den>
                        <m:r>
                          <a:rPr kumimoji="1" lang="zh-CN" altLang="en-US" sz="2400">
                            <a:solidFill>
                              <a:schemeClr val="tx1"/>
                            </a:solidFill>
                            <a:latin typeface="Cambria Math" charset="0"/>
                            <a:ea typeface="Microsoft YaHei" charset="-122"/>
                            <a:cs typeface="Microsoft YaHei" charset="-122"/>
                          </a:rPr>
                          <m:t> </m:t>
                        </m:r>
                        <m:r>
                          <a:rPr kumimoji="1" lang="zh-CN" altLang="en-US" sz="2400">
                            <a:solidFill>
                              <a:schemeClr val="tx1"/>
                            </a:solidFill>
                            <a:latin typeface="Cambria Math" charset="0"/>
                            <a:ea typeface="Microsoft YaHei" charset="-122"/>
                            <a:cs typeface="Microsoft YaHei" charset="-122"/>
                          </a:rPr>
                          <m:t>单价</m:t>
                        </m:r>
                        <m:r>
                          <a:rPr kumimoji="1" lang="en-US" altLang="zh-CN" sz="2400">
                            <a:solidFill>
                              <a:schemeClr val="tx1"/>
                            </a:solidFill>
                            <a:latin typeface="Cambria Math" charset="0"/>
                            <a:ea typeface="Microsoft YaHei" charset="-122"/>
                            <a:cs typeface="Microsoft YaHei" charset="-122"/>
                          </a:rPr>
                          <m:t>−</m:t>
                        </m:r>
                        <m:r>
                          <a:rPr kumimoji="1" lang="zh-CN" altLang="en-US" sz="2400">
                            <a:solidFill>
                              <a:schemeClr val="tx1"/>
                            </a:solidFill>
                            <a:latin typeface="Cambria Math" charset="0"/>
                            <a:ea typeface="Microsoft YaHei" charset="-122"/>
                            <a:cs typeface="Microsoft YaHei" charset="-122"/>
                          </a:rPr>
                          <m:t>单位变动成本</m:t>
                        </m:r>
                      </m:den>
                    </m:f>
                  </m:oMath>
                </a14:m>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ea typeface="FZLanTingHeiS-R-GB" panose="02000000000000000000" pitchFamily="2"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smtClean="0">
                            <a:latin typeface="Cambria Math" charset="0"/>
                            <a:ea typeface="Microsoft YaHei" charset="-122"/>
                            <a:cs typeface="Microsoft YaHei" charset="-122"/>
                          </a:rPr>
                          <m:t>5000</m:t>
                        </m:r>
                        <m:r>
                          <a:rPr kumimoji="1" lang="en-US" altLang="zh-CN" sz="2400">
                            <a:latin typeface="Cambria Math" charset="0"/>
                            <a:ea typeface="Microsoft YaHei" charset="-122"/>
                            <a:cs typeface="Microsoft YaHei" charset="-122"/>
                          </a:rPr>
                          <m:t>+</m:t>
                        </m:r>
                        <m:r>
                          <a:rPr kumimoji="1" lang="en-US" altLang="zh-CN" sz="2400" smtClean="0">
                            <a:latin typeface="Cambria Math" charset="0"/>
                            <a:ea typeface="Microsoft YaHei" charset="-122"/>
                            <a:cs typeface="Microsoft YaHei" charset="-122"/>
                          </a:rPr>
                          <m:t>5000</m:t>
                        </m:r>
                      </m:num>
                      <m:den>
                        <m:r>
                          <a:rPr kumimoji="1" lang="zh-CN" altLang="en-US" sz="2400">
                            <a:latin typeface="Cambria Math" charset="0"/>
                            <a:ea typeface="Microsoft YaHei" charset="-122"/>
                            <a:cs typeface="Microsoft YaHei" charset="-122"/>
                          </a:rPr>
                          <m:t> </m:t>
                        </m:r>
                        <m:r>
                          <a:rPr kumimoji="1" lang="en-US" altLang="zh-CN" sz="2400" smtClean="0">
                            <a:latin typeface="Cambria Math" charset="0"/>
                            <a:ea typeface="Microsoft YaHei" charset="-122"/>
                            <a:cs typeface="Microsoft YaHei" charset="-122"/>
                          </a:rPr>
                          <m:t>10</m:t>
                        </m:r>
                        <m:r>
                          <a:rPr kumimoji="1" lang="en-US" altLang="zh-CN" sz="2400">
                            <a:latin typeface="Cambria Math" charset="0"/>
                            <a:ea typeface="Microsoft YaHei" charset="-122"/>
                            <a:cs typeface="Microsoft YaHei" charset="-122"/>
                          </a:rPr>
                          <m:t>−</m:t>
                        </m:r>
                        <m:r>
                          <a:rPr kumimoji="1" lang="en-US" altLang="zh-CN" sz="2400" smtClean="0">
                            <a:latin typeface="Cambria Math" charset="0"/>
                            <a:ea typeface="Microsoft YaHei" charset="-122"/>
                            <a:cs typeface="Microsoft YaHei" charset="-122"/>
                          </a:rPr>
                          <m:t>5</m:t>
                        </m:r>
                      </m:den>
                    </m:f>
                  </m:oMath>
                </a14:m>
                <a:r>
                  <a:rPr kumimoji="1" lang="en-US" altLang="zh-CN" sz="2400" dirty="0">
                    <a:latin typeface="FZLanTingHeiS-R-GB" panose="02000000000000000000" pitchFamily="2" charset="-122"/>
                    <a:ea typeface="FZLanTingHeiS-R-GB" panose="02000000000000000000" pitchFamily="2" charset="-122"/>
                    <a:cs typeface="Microsoft YaHei" charset="-122"/>
                  </a:rPr>
                  <a:t>=2000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销售额</a:t>
                </a:r>
                <a:r>
                  <a:rPr kumimoji="1" lang="en-US" altLang="zh-CN" sz="2400" dirty="0">
                    <a:latin typeface="FZLanTingHeiS-R-GB" panose="02000000000000000000" pitchFamily="2" charset="-122"/>
                    <a:ea typeface="FZLanTingHeiS-R-GB" panose="02000000000000000000" pitchFamily="2" charset="-122"/>
                    <a:cs typeface="Microsoft YaHei" charset="-122"/>
                  </a:rPr>
                  <a:t>=</a:t>
                </a: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57325" y="3166177"/>
                <a:ext cx="10301791" cy="3285515"/>
              </a:xfrm>
              <a:prstGeom prst="rect">
                <a:avLst/>
              </a:prstGeom>
              <a:blipFill>
                <a:blip r:embed="rId3"/>
                <a:stretch>
                  <a:fillRect l="-615" b="-114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663093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51057" y="1551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04925" y="916036"/>
            <a:ext cx="10301791" cy="193899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某企业生产某种产品，销售单价为</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元，生产该产品的固定成本为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求：（</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）企业经营的盈亏平衡产量；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）若企业目标利润为</a:t>
            </a:r>
            <a:r>
              <a:rPr kumimoji="1" lang="en-US" altLang="zh-CN" sz="2000" dirty="0">
                <a:latin typeface="FZLanTingHeiS-R-GB" panose="02000000000000000000" pitchFamily="2" charset="-122"/>
                <a:ea typeface="FZLanTingHeiS-R-GB" panose="02000000000000000000" pitchFamily="2" charset="-122"/>
                <a:cs typeface="Microsoft YaHei" charset="-122"/>
              </a:rPr>
              <a:t>5000</a:t>
            </a:r>
            <a:r>
              <a:rPr kumimoji="1" lang="zh-CN" altLang="en-US" sz="2000" dirty="0">
                <a:latin typeface="FZLanTingHeiS-R-GB" panose="02000000000000000000" pitchFamily="2" charset="-122"/>
                <a:ea typeface="FZLanTingHeiS-R-GB" panose="02000000000000000000" pitchFamily="2" charset="-122"/>
                <a:cs typeface="Microsoft YaHei" charset="-122"/>
              </a:rPr>
              <a:t>元，求企业经营该种商品目标利润销售量和销售额。</a:t>
            </a:r>
          </a:p>
        </p:txBody>
      </p:sp>
      <mc:AlternateContent xmlns:mc="http://schemas.openxmlformats.org/markup-compatibility/2006" xmlns:a14="http://schemas.microsoft.com/office/drawing/2010/main">
        <mc:Choice Requires="a14">
          <p:sp>
            <p:nvSpPr>
              <p:cNvPr id="6" name="文本框 5"/>
              <p:cNvSpPr txBox="1"/>
              <p:nvPr/>
            </p:nvSpPr>
            <p:spPr>
              <a:xfrm>
                <a:off x="657325" y="3166177"/>
                <a:ext cx="10301791" cy="3285515"/>
              </a:xfrm>
              <a:prstGeom prst="rect">
                <a:avLst/>
              </a:prstGeom>
              <a:noFill/>
              <a:ln>
                <a:solidFill>
                  <a:schemeClr val="accent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解</a:t>
                </a: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a:t>
                </a:r>
                <a:endParaRPr kumimoji="1" lang="en-US" altLang="zh-CN" sz="2000" dirty="0">
                  <a:latin typeface="FZLanTingHeiS-R-GB" panose="02000000000000000000" pitchFamily="2" charset="-122"/>
                  <a:ea typeface="FZLanTingHeiS-R-GB" panose="02000000000000000000" pitchFamily="2" charset="-122"/>
                  <a:cs typeface="Microsoft YaHei" charset="-122"/>
                  <a:sym typeface="Wingdings"/>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sym typeface="Wingdings"/>
                  </a:rPr>
                  <a:t>    </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a:t>
                </a:r>
                <a:r>
                  <a:rPr kumimoji="1" lang="en-US" altLang="zh-CN" sz="2400" dirty="0">
                    <a:latin typeface="FZLanTingHeiS-R-GB" panose="02000000000000000000" pitchFamily="2" charset="-122"/>
                    <a:ea typeface="FZLanTingHeiS-R-GB" panose="02000000000000000000" pitchFamily="2" charset="-122"/>
                    <a:cs typeface="Microsoft YaHei" charset="-122"/>
                    <a:sym typeface="Wingdings"/>
                  </a:rPr>
                  <a:t>1</a:t>
                </a:r>
                <a:r>
                  <a:rPr kumimoji="1" lang="zh-CN" altLang="en-US" sz="2400" dirty="0">
                    <a:latin typeface="FZLanTingHeiS-R-GB" panose="02000000000000000000" pitchFamily="2" charset="-122"/>
                    <a:ea typeface="FZLanTingHeiS-R-GB" panose="02000000000000000000" pitchFamily="2" charset="-122"/>
                    <a:cs typeface="Microsoft YaHei" charset="-122"/>
                    <a:sym typeface="Wingdings"/>
                  </a:rPr>
                  <a:t>）盈亏</a:t>
                </a:r>
                <a:r>
                  <a:rPr kumimoji="1" lang="zh-CN" altLang="en-US" sz="2400" dirty="0">
                    <a:latin typeface="FZLanTingHeiS-R-GB" panose="02000000000000000000" pitchFamily="2" charset="-122"/>
                    <a:ea typeface="FZLanTingHeiS-R-GB" panose="02000000000000000000" pitchFamily="2" charset="-122"/>
                    <a:cs typeface="Microsoft YaHei" charset="-122"/>
                  </a:rPr>
                  <a:t>平衡产量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chemeClr val="tx1"/>
                    </a:solidFill>
                    <a:ea typeface="FZLanTingHeiS-R-GB" panose="02000000000000000000" pitchFamily="2" charset="-122"/>
                    <a:cs typeface="Microsoft YaHei" charset="-122"/>
                  </a:rPr>
                  <a:t> </a:t>
                </a:r>
                <a14:m>
                  <m:oMath xmlns:m="http://schemas.openxmlformats.org/officeDocument/2006/math">
                    <m:f>
                      <m:fPr>
                        <m:ctrlPr>
                          <a:rPr kumimoji="1" lang="mr-IN" altLang="zh-CN" sz="2400" i="1">
                            <a:solidFill>
                              <a:schemeClr val="tx1"/>
                            </a:solidFill>
                            <a:latin typeface="Cambria Math" panose="02040503050406030204" pitchFamily="18" charset="0"/>
                            <a:ea typeface="Microsoft YaHei" charset="-122"/>
                            <a:cs typeface="Microsoft YaHei" charset="-122"/>
                          </a:rPr>
                        </m:ctrlPr>
                      </m:fPr>
                      <m:num>
                        <m:r>
                          <a:rPr kumimoji="1" lang="zh-CN" altLang="en-US" sz="2400">
                            <a:solidFill>
                              <a:schemeClr val="tx1"/>
                            </a:solidFill>
                            <a:latin typeface="Cambria Math" charset="0"/>
                            <a:ea typeface="Microsoft YaHei" charset="-122"/>
                            <a:cs typeface="Microsoft YaHei" charset="-122"/>
                          </a:rPr>
                          <m:t>总固定成本</m:t>
                        </m:r>
                      </m:num>
                      <m:den>
                        <m:r>
                          <a:rPr kumimoji="1" lang="zh-CN" altLang="en-US" sz="2400">
                            <a:solidFill>
                              <a:schemeClr val="tx1"/>
                            </a:solidFill>
                            <a:latin typeface="Cambria Math" charset="0"/>
                            <a:ea typeface="Microsoft YaHei" charset="-122"/>
                            <a:cs typeface="Microsoft YaHei" charset="-122"/>
                          </a:rPr>
                          <m:t> </m:t>
                        </m:r>
                        <m:r>
                          <a:rPr kumimoji="1" lang="zh-CN" altLang="en-US" sz="2400">
                            <a:solidFill>
                              <a:schemeClr val="tx1"/>
                            </a:solidFill>
                            <a:latin typeface="Cambria Math" charset="0"/>
                            <a:ea typeface="Microsoft YaHei" charset="-122"/>
                            <a:cs typeface="Microsoft YaHei" charset="-122"/>
                          </a:rPr>
                          <m:t>单价</m:t>
                        </m:r>
                        <m:r>
                          <a:rPr kumimoji="1" lang="en-US" altLang="zh-CN" sz="2400">
                            <a:solidFill>
                              <a:schemeClr val="tx1"/>
                            </a:solidFill>
                            <a:latin typeface="Cambria Math" charset="0"/>
                            <a:ea typeface="Microsoft YaHei" charset="-122"/>
                            <a:cs typeface="Microsoft YaHei" charset="-122"/>
                          </a:rPr>
                          <m:t>−</m:t>
                        </m:r>
                        <m:r>
                          <a:rPr kumimoji="1" lang="zh-CN" altLang="en-US" sz="2400">
                            <a:solidFill>
                              <a:schemeClr val="tx1"/>
                            </a:solidFill>
                            <a:latin typeface="Cambria Math" charset="0"/>
                            <a:ea typeface="Microsoft YaHei" charset="-122"/>
                            <a:cs typeface="Microsoft YaHei" charset="-122"/>
                          </a:rPr>
                          <m:t>单位变动成本</m:t>
                        </m:r>
                      </m:den>
                    </m:f>
                    <m:r>
                      <a:rPr kumimoji="1" lang="en-US" altLang="zh-CN" sz="2400" smtClean="0">
                        <a:solidFill>
                          <a:schemeClr val="tx1"/>
                        </a:solidFill>
                        <a:latin typeface="Cambria Math" charset="0"/>
                        <a:ea typeface="Microsoft YaHei" charset="-122"/>
                        <a:cs typeface="Microsoft YaHei" charset="-122"/>
                      </a:rPr>
                      <m:t>=</m:t>
                    </m:r>
                    <m:f>
                      <m:fPr>
                        <m:ctrlPr>
                          <a:rPr kumimoji="1" lang="mr-IN" altLang="zh-CN" sz="2400" i="1" smtClean="0">
                            <a:solidFill>
                              <a:schemeClr val="tx1"/>
                            </a:solidFill>
                            <a:latin typeface="Cambria Math" panose="02040503050406030204" pitchFamily="18" charset="0"/>
                            <a:ea typeface="Microsoft YaHei" charset="-122"/>
                            <a:cs typeface="Microsoft YaHei" charset="-122"/>
                          </a:rPr>
                        </m:ctrlPr>
                      </m:fPr>
                      <m:num>
                        <m:r>
                          <a:rPr kumimoji="1" lang="en-US" altLang="zh-CN" sz="2400" smtClean="0">
                            <a:solidFill>
                              <a:schemeClr val="tx1"/>
                            </a:solidFill>
                            <a:latin typeface="Cambria Math" charset="0"/>
                            <a:ea typeface="Microsoft YaHei" charset="-122"/>
                            <a:cs typeface="Microsoft YaHei" charset="-122"/>
                          </a:rPr>
                          <m:t>5000</m:t>
                        </m:r>
                      </m:num>
                      <m:den>
                        <m:r>
                          <a:rPr kumimoji="1" lang="zh-CN" altLang="en-US" sz="2400">
                            <a:solidFill>
                              <a:schemeClr val="tx1"/>
                            </a:solidFill>
                            <a:latin typeface="Cambria Math" charset="0"/>
                            <a:ea typeface="Microsoft YaHei" charset="-122"/>
                            <a:cs typeface="Microsoft YaHei" charset="-122"/>
                          </a:rPr>
                          <m:t> </m:t>
                        </m:r>
                        <m:r>
                          <a:rPr kumimoji="1" lang="en-US" altLang="zh-CN" sz="2400" smtClean="0">
                            <a:solidFill>
                              <a:schemeClr val="tx1"/>
                            </a:solidFill>
                            <a:latin typeface="Cambria Math" charset="0"/>
                            <a:ea typeface="Microsoft YaHei" charset="-122"/>
                            <a:cs typeface="Microsoft YaHei" charset="-122"/>
                          </a:rPr>
                          <m:t>10</m:t>
                        </m:r>
                        <m:r>
                          <a:rPr kumimoji="1" lang="en-US" altLang="zh-CN" sz="2400">
                            <a:solidFill>
                              <a:schemeClr val="tx1"/>
                            </a:solidFill>
                            <a:latin typeface="Cambria Math" charset="0"/>
                            <a:ea typeface="Microsoft YaHei" charset="-122"/>
                            <a:cs typeface="Microsoft YaHei" charset="-122"/>
                          </a:rPr>
                          <m:t>−</m:t>
                        </m:r>
                        <m:r>
                          <a:rPr kumimoji="1" lang="en-US" altLang="zh-CN" sz="2400" smtClean="0">
                            <a:solidFill>
                              <a:schemeClr val="tx1"/>
                            </a:solidFill>
                            <a:latin typeface="Cambria Math" charset="0"/>
                            <a:ea typeface="Microsoft YaHei" charset="-122"/>
                            <a:cs typeface="Microsoft YaHei" charset="-122"/>
                          </a:rPr>
                          <m:t>5</m:t>
                        </m:r>
                      </m:den>
                    </m:f>
                    <m:r>
                      <a:rPr kumimoji="1" lang="en-US" altLang="zh-CN" sz="2400" smtClean="0">
                        <a:solidFill>
                          <a:schemeClr val="tx1"/>
                        </a:solidFill>
                        <a:latin typeface="Cambria Math" charset="0"/>
                        <a:ea typeface="Microsoft YaHei" charset="-122"/>
                        <a:cs typeface="Microsoft YaHei" charset="-122"/>
                      </a:rPr>
                      <m:t>=1000</m:t>
                    </m:r>
                  </m:oMath>
                </a14:m>
                <a:endParaRPr kumimoji="1" lang="en-US" altLang="zh-CN" sz="2400" dirty="0">
                  <a:solidFill>
                    <a:schemeClr val="tx1"/>
                  </a:solidFill>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）目标利润销售量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solidFill>
                      <a:srgbClr val="C00000"/>
                    </a:solidFill>
                    <a:ea typeface="FZLanTingHeiS-R-GB" panose="02000000000000000000" pitchFamily="2" charset="-122"/>
                    <a:cs typeface="Microsoft YaHei" charset="-122"/>
                  </a:rPr>
                  <a:t> </a:t>
                </a:r>
                <a14:m>
                  <m:oMath xmlns:m="http://schemas.openxmlformats.org/officeDocument/2006/math">
                    <m:f>
                      <m:fPr>
                        <m:ctrlPr>
                          <a:rPr kumimoji="1" lang="mr-IN" altLang="zh-CN" sz="2400" i="1" smtClean="0">
                            <a:solidFill>
                              <a:schemeClr val="tx1"/>
                            </a:solidFill>
                            <a:latin typeface="Cambria Math" panose="02040503050406030204" pitchFamily="18" charset="0"/>
                            <a:ea typeface="Microsoft YaHei" charset="-122"/>
                            <a:cs typeface="Microsoft YaHei" charset="-122"/>
                          </a:rPr>
                        </m:ctrlPr>
                      </m:fPr>
                      <m:num>
                        <m:r>
                          <a:rPr kumimoji="1" lang="zh-CN" altLang="en-US" sz="2400">
                            <a:solidFill>
                              <a:schemeClr val="tx1"/>
                            </a:solidFill>
                            <a:latin typeface="Cambria Math" charset="0"/>
                            <a:ea typeface="Microsoft YaHei" charset="-122"/>
                            <a:cs typeface="Microsoft YaHei" charset="-122"/>
                          </a:rPr>
                          <m:t>总固定成本</m:t>
                        </m:r>
                        <m:r>
                          <a:rPr kumimoji="1" lang="en-US" altLang="zh-CN" sz="2400">
                            <a:solidFill>
                              <a:schemeClr val="tx1"/>
                            </a:solidFill>
                            <a:latin typeface="Cambria Math" charset="0"/>
                            <a:ea typeface="Microsoft YaHei" charset="-122"/>
                            <a:cs typeface="Microsoft YaHei" charset="-122"/>
                          </a:rPr>
                          <m:t>+</m:t>
                        </m:r>
                        <m:r>
                          <a:rPr kumimoji="1" lang="zh-CN" altLang="en-US" sz="2400">
                            <a:latin typeface="Cambria Math" panose="02040503050406030204" pitchFamily="18" charset="0"/>
                            <a:ea typeface="Microsoft YaHei" charset="-122"/>
                            <a:cs typeface="Microsoft YaHei" charset="-122"/>
                          </a:rPr>
                          <m:t>总</m:t>
                        </m:r>
                        <m:r>
                          <a:rPr kumimoji="1" lang="zh-CN" altLang="en-US" sz="2400">
                            <a:solidFill>
                              <a:schemeClr val="tx1"/>
                            </a:solidFill>
                            <a:latin typeface="Cambria Math" charset="0"/>
                            <a:ea typeface="Microsoft YaHei" charset="-122"/>
                            <a:cs typeface="Microsoft YaHei" charset="-122"/>
                          </a:rPr>
                          <m:t>利润</m:t>
                        </m:r>
                      </m:num>
                      <m:den>
                        <m:r>
                          <a:rPr kumimoji="1" lang="zh-CN" altLang="en-US" sz="2400">
                            <a:solidFill>
                              <a:schemeClr val="tx1"/>
                            </a:solidFill>
                            <a:latin typeface="Cambria Math" charset="0"/>
                            <a:ea typeface="Microsoft YaHei" charset="-122"/>
                            <a:cs typeface="Microsoft YaHei" charset="-122"/>
                          </a:rPr>
                          <m:t> </m:t>
                        </m:r>
                        <m:r>
                          <a:rPr kumimoji="1" lang="zh-CN" altLang="en-US" sz="2400">
                            <a:solidFill>
                              <a:schemeClr val="tx1"/>
                            </a:solidFill>
                            <a:latin typeface="Cambria Math" charset="0"/>
                            <a:ea typeface="Microsoft YaHei" charset="-122"/>
                            <a:cs typeface="Microsoft YaHei" charset="-122"/>
                          </a:rPr>
                          <m:t>单价</m:t>
                        </m:r>
                        <m:r>
                          <a:rPr kumimoji="1" lang="en-US" altLang="zh-CN" sz="2400">
                            <a:solidFill>
                              <a:schemeClr val="tx1"/>
                            </a:solidFill>
                            <a:latin typeface="Cambria Math" charset="0"/>
                            <a:ea typeface="Microsoft YaHei" charset="-122"/>
                            <a:cs typeface="Microsoft YaHei" charset="-122"/>
                          </a:rPr>
                          <m:t>−</m:t>
                        </m:r>
                        <m:r>
                          <a:rPr kumimoji="1" lang="zh-CN" altLang="en-US" sz="2400">
                            <a:solidFill>
                              <a:schemeClr val="tx1"/>
                            </a:solidFill>
                            <a:latin typeface="Cambria Math" charset="0"/>
                            <a:ea typeface="Microsoft YaHei" charset="-122"/>
                            <a:cs typeface="Microsoft YaHei" charset="-122"/>
                          </a:rPr>
                          <m:t>单位变动成本</m:t>
                        </m:r>
                      </m:den>
                    </m:f>
                  </m:oMath>
                </a14:m>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ea typeface="FZLanTingHeiS-R-GB" panose="02000000000000000000" pitchFamily="2"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smtClean="0">
                            <a:latin typeface="Cambria Math" charset="0"/>
                            <a:ea typeface="Microsoft YaHei" charset="-122"/>
                            <a:cs typeface="Microsoft YaHei" charset="-122"/>
                          </a:rPr>
                          <m:t>5000</m:t>
                        </m:r>
                        <m:r>
                          <a:rPr kumimoji="1" lang="en-US" altLang="zh-CN" sz="2400">
                            <a:latin typeface="Cambria Math" charset="0"/>
                            <a:ea typeface="Microsoft YaHei" charset="-122"/>
                            <a:cs typeface="Microsoft YaHei" charset="-122"/>
                          </a:rPr>
                          <m:t>+</m:t>
                        </m:r>
                        <m:r>
                          <a:rPr kumimoji="1" lang="en-US" altLang="zh-CN" sz="2400" smtClean="0">
                            <a:latin typeface="Cambria Math" charset="0"/>
                            <a:ea typeface="Microsoft YaHei" charset="-122"/>
                            <a:cs typeface="Microsoft YaHei" charset="-122"/>
                          </a:rPr>
                          <m:t>5000</m:t>
                        </m:r>
                      </m:num>
                      <m:den>
                        <m:r>
                          <a:rPr kumimoji="1" lang="zh-CN" altLang="en-US" sz="2400">
                            <a:latin typeface="Cambria Math" charset="0"/>
                            <a:ea typeface="Microsoft YaHei" charset="-122"/>
                            <a:cs typeface="Microsoft YaHei" charset="-122"/>
                          </a:rPr>
                          <m:t> </m:t>
                        </m:r>
                        <m:r>
                          <a:rPr kumimoji="1" lang="en-US" altLang="zh-CN" sz="2400" smtClean="0">
                            <a:latin typeface="Cambria Math" charset="0"/>
                            <a:ea typeface="Microsoft YaHei" charset="-122"/>
                            <a:cs typeface="Microsoft YaHei" charset="-122"/>
                          </a:rPr>
                          <m:t>10</m:t>
                        </m:r>
                        <m:r>
                          <a:rPr kumimoji="1" lang="en-US" altLang="zh-CN" sz="2400">
                            <a:latin typeface="Cambria Math" charset="0"/>
                            <a:ea typeface="Microsoft YaHei" charset="-122"/>
                            <a:cs typeface="Microsoft YaHei" charset="-122"/>
                          </a:rPr>
                          <m:t>−</m:t>
                        </m:r>
                        <m:r>
                          <a:rPr kumimoji="1" lang="en-US" altLang="zh-CN" sz="2400" smtClean="0">
                            <a:latin typeface="Cambria Math" charset="0"/>
                            <a:ea typeface="Microsoft YaHei" charset="-122"/>
                            <a:cs typeface="Microsoft YaHei" charset="-122"/>
                          </a:rPr>
                          <m:t>5</m:t>
                        </m:r>
                      </m:den>
                    </m:f>
                  </m:oMath>
                </a14:m>
                <a:r>
                  <a:rPr kumimoji="1" lang="en-US" altLang="zh-CN" sz="2400" dirty="0">
                    <a:latin typeface="FZLanTingHeiS-R-GB" panose="02000000000000000000" pitchFamily="2" charset="-122"/>
                    <a:ea typeface="FZLanTingHeiS-R-GB" panose="02000000000000000000" pitchFamily="2" charset="-122"/>
                    <a:cs typeface="Microsoft YaHei" charset="-122"/>
                  </a:rPr>
                  <a:t>=2000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销售额</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销量</a:t>
                </a:r>
                <a:r>
                  <a:rPr kumimoji="1" lang="en-US" altLang="zh-CN" sz="2400" dirty="0">
                    <a:latin typeface="FZLanTingHeiS-R-GB" panose="02000000000000000000" pitchFamily="2" charset="-122"/>
                    <a:ea typeface="FZLanTingHeiS-R-GB" panose="02000000000000000000" pitchFamily="2" charset="-122"/>
                    <a:cs typeface="Microsoft YaHei" charset="-122"/>
                  </a:rPr>
                  <a:t>=10×2000=20000</a:t>
                </a: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657325" y="3166177"/>
                <a:ext cx="10301791" cy="3285515"/>
              </a:xfrm>
              <a:prstGeom prst="rect">
                <a:avLst/>
              </a:prstGeom>
              <a:blipFill>
                <a:blip r:embed="rId3"/>
                <a:stretch>
                  <a:fillRect l="-615" b="-1149"/>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1225385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7.2.2</a:t>
            </a:r>
            <a:r>
              <a:rPr lang="zh-CN" altLang="en-US" sz="2800" dirty="0">
                <a:latin typeface="FZLanTingHeiS-R-GB" panose="02000000000000000000" pitchFamily="2" charset="-122"/>
                <a:ea typeface="FZLanTingHeiS-R-GB" panose="02000000000000000000" pitchFamily="2" charset="-122"/>
                <a:cs typeface="Microsoft YaHei" charset="-122"/>
              </a:rPr>
              <a:t> 经营杠杆率</a:t>
            </a:r>
          </a:p>
        </p:txBody>
      </p:sp>
      <p:sp>
        <p:nvSpPr>
          <p:cNvPr id="17" name="圆角矩形 16"/>
          <p:cNvSpPr/>
          <p:nvPr/>
        </p:nvSpPr>
        <p:spPr>
          <a:xfrm>
            <a:off x="334127" y="129165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一、经营杠杆率</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了解</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751221" y="2436135"/>
            <a:ext cx="10398042"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经营杠杆：企业</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固定成本总额</a:t>
            </a:r>
            <a:r>
              <a:rPr kumimoji="1" lang="zh-CN" altLang="en-US" sz="2400" dirty="0">
                <a:latin typeface="FZLanTingHeiS-R-GB" panose="02000000000000000000" pitchFamily="2" charset="-122"/>
                <a:ea typeface="FZLanTingHeiS-R-GB" panose="02000000000000000000" pitchFamily="2" charset="-122"/>
                <a:cs typeface="Microsoft YaHei" charset="-122"/>
              </a:rPr>
              <a:t>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变动成本总额</a:t>
            </a:r>
            <a:r>
              <a:rPr kumimoji="1" lang="zh-CN" altLang="en-US" sz="2400" dirty="0">
                <a:latin typeface="FZLanTingHeiS-R-GB" panose="02000000000000000000" pitchFamily="2" charset="-122"/>
                <a:ea typeface="FZLanTingHeiS-R-GB" panose="02000000000000000000" pitchFamily="2" charset="-122"/>
                <a:cs typeface="Microsoft YaHei" charset="-122"/>
              </a:rPr>
              <a:t>的比率。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图表 6"/>
          <p:cNvGraphicFramePr/>
          <p:nvPr>
            <p:extLst>
              <p:ext uri="{D42A27DB-BD31-4B8C-83A1-F6EECF244321}">
                <p14:modId xmlns:p14="http://schemas.microsoft.com/office/powerpoint/2010/main" val="1601999741"/>
              </p:ext>
            </p:extLst>
          </p:nvPr>
        </p:nvGraphicFramePr>
        <p:xfrm>
          <a:off x="8069179" y="-188532"/>
          <a:ext cx="5037221" cy="2087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387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73132730"/>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89075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、盈亏临界点产量为</a:t>
            </a:r>
            <a:r>
              <a:rPr kumimoji="1" lang="en-US" altLang="zh-CN" sz="2400" dirty="0">
                <a:latin typeface="FZLanTingHeiS-R-GB" panose="02000000000000000000" pitchFamily="2" charset="-122"/>
                <a:ea typeface="FZLanTingHeiS-R-GB" panose="02000000000000000000" pitchFamily="2" charset="-122"/>
                <a:cs typeface="Microsoft YaHei" charset="-122"/>
              </a:rPr>
              <a:t>400</a:t>
            </a:r>
            <a:r>
              <a:rPr kumimoji="1" lang="zh-CN" altLang="en-US" sz="2400" dirty="0">
                <a:latin typeface="FZLanTingHeiS-R-GB" panose="02000000000000000000" pitchFamily="2" charset="-122"/>
                <a:ea typeface="FZLanTingHeiS-R-GB" panose="02000000000000000000" pitchFamily="2" charset="-122"/>
                <a:cs typeface="Microsoft YaHei" charset="-122"/>
              </a:rPr>
              <a:t>，价格为</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400" dirty="0">
                <a:latin typeface="FZLanTingHeiS-R-GB" panose="02000000000000000000" pitchFamily="2" charset="-122"/>
                <a:ea typeface="FZLanTingHeiS-R-GB" panose="02000000000000000000" pitchFamily="2" charset="-122"/>
                <a:cs typeface="Microsoft YaHei" charset="-122"/>
              </a:rPr>
              <a:t>6</a:t>
            </a:r>
            <a:r>
              <a:rPr kumimoji="1" lang="zh-CN" altLang="en-US" sz="2400" dirty="0">
                <a:latin typeface="FZLanTingHeiS-R-GB" panose="02000000000000000000" pitchFamily="2" charset="-122"/>
                <a:ea typeface="FZLanTingHeiS-R-GB" panose="02000000000000000000" pitchFamily="2" charset="-122"/>
                <a:cs typeface="Microsoft YaHei" charset="-122"/>
              </a:rPr>
              <a:t>元，总固定成本是（    ） </a:t>
            </a:r>
            <a:r>
              <a:rPr kumimoji="1" lang="en-US" altLang="zh-CN" sz="2400" dirty="0">
                <a:latin typeface="FZLanTingHeiS-R-GB" panose="02000000000000000000" pitchFamily="2" charset="-122"/>
                <a:ea typeface="FZLanTingHeiS-R-GB" panose="02000000000000000000" pitchFamily="2" charset="-122"/>
                <a:cs typeface="Microsoft YaHei" charset="-122"/>
              </a:rPr>
              <a:t>2008</a:t>
            </a:r>
            <a:r>
              <a:rPr kumimoji="1" lang="zh-CN" altLang="en-US" sz="2400" dirty="0">
                <a:latin typeface="FZLanTingHeiS-R-GB" panose="02000000000000000000" pitchFamily="2" charset="-122"/>
                <a:ea typeface="FZLanTingHeiS-R-GB" panose="02000000000000000000" pitchFamily="2" charset="-122"/>
                <a:cs typeface="Microsoft YaHei" charset="-122"/>
              </a:rPr>
              <a:t>考题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A:100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B:240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C:1600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D:2400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p:txBody>
      </p:sp>
    </p:spTree>
    <p:extLst>
      <p:ext uri="{BB962C8B-B14F-4D97-AF65-F5344CB8AC3E}">
        <p14:creationId xmlns:p14="http://schemas.microsoft.com/office/powerpoint/2010/main" val="1430176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、盈亏临界点产量为</a:t>
            </a:r>
            <a:r>
              <a:rPr kumimoji="1" lang="en-US" altLang="zh-CN" sz="2400" dirty="0">
                <a:latin typeface="FZLanTingHeiS-R-GB" panose="02000000000000000000" pitchFamily="2" charset="-122"/>
                <a:ea typeface="FZLanTingHeiS-R-GB" panose="02000000000000000000" pitchFamily="2" charset="-122"/>
                <a:cs typeface="Microsoft YaHei" charset="-122"/>
              </a:rPr>
              <a:t>400</a:t>
            </a:r>
            <a:r>
              <a:rPr kumimoji="1" lang="zh-CN" altLang="en-US" sz="2400" dirty="0">
                <a:latin typeface="FZLanTingHeiS-R-GB" panose="02000000000000000000" pitchFamily="2" charset="-122"/>
                <a:ea typeface="FZLanTingHeiS-R-GB" panose="02000000000000000000" pitchFamily="2" charset="-122"/>
                <a:cs typeface="Microsoft YaHei" charset="-122"/>
              </a:rPr>
              <a:t>，价格为</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元，单位产品变动成本为</a:t>
            </a:r>
            <a:r>
              <a:rPr kumimoji="1" lang="en-US" altLang="zh-CN" sz="2400" dirty="0">
                <a:latin typeface="FZLanTingHeiS-R-GB" panose="02000000000000000000" pitchFamily="2" charset="-122"/>
                <a:ea typeface="FZLanTingHeiS-R-GB" panose="02000000000000000000" pitchFamily="2" charset="-122"/>
                <a:cs typeface="Microsoft YaHei" charset="-122"/>
              </a:rPr>
              <a:t>6</a:t>
            </a:r>
            <a:r>
              <a:rPr kumimoji="1" lang="zh-CN" altLang="en-US" sz="2400" dirty="0">
                <a:latin typeface="FZLanTingHeiS-R-GB" panose="02000000000000000000" pitchFamily="2" charset="-122"/>
                <a:ea typeface="FZLanTingHeiS-R-GB" panose="02000000000000000000" pitchFamily="2" charset="-122"/>
                <a:cs typeface="Microsoft YaHei" charset="-122"/>
              </a:rPr>
              <a:t>元，总固定成本是（   </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C </a:t>
            </a:r>
            <a:r>
              <a:rPr kumimoji="1" lang="zh-CN" altLang="en-US" sz="2400" dirty="0">
                <a:latin typeface="FZLanTingHeiS-R-GB" panose="02000000000000000000" pitchFamily="2" charset="-122"/>
                <a:ea typeface="FZLanTingHeiS-R-GB" panose="02000000000000000000" pitchFamily="2" charset="-122"/>
                <a:cs typeface="Microsoft YaHei" charset="-122"/>
              </a:rPr>
              <a:t> ） </a:t>
            </a:r>
            <a:r>
              <a:rPr kumimoji="1" lang="en-US" altLang="zh-CN" sz="2400" dirty="0">
                <a:latin typeface="FZLanTingHeiS-R-GB" panose="02000000000000000000" pitchFamily="2" charset="-122"/>
                <a:ea typeface="FZLanTingHeiS-R-GB" panose="02000000000000000000" pitchFamily="2" charset="-122"/>
                <a:cs typeface="Microsoft YaHei" charset="-122"/>
              </a:rPr>
              <a:t>2008</a:t>
            </a:r>
            <a:r>
              <a:rPr kumimoji="1" lang="zh-CN" altLang="en-US" sz="2400" dirty="0">
                <a:latin typeface="FZLanTingHeiS-R-GB" panose="02000000000000000000" pitchFamily="2" charset="-122"/>
                <a:ea typeface="FZLanTingHeiS-R-GB" panose="02000000000000000000" pitchFamily="2" charset="-122"/>
                <a:cs typeface="Microsoft YaHei" charset="-122"/>
              </a:rPr>
              <a:t>考题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A:100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B:240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C:1600</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元</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D:2400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p:txBody>
      </p:sp>
      <p:sp>
        <p:nvSpPr>
          <p:cNvPr id="3" name="矩形 2">
            <a:extLst>
              <a:ext uri="{FF2B5EF4-FFF2-40B4-BE49-F238E27FC236}">
                <a16:creationId xmlns:a16="http://schemas.microsoft.com/office/drawing/2014/main" id="{93DBA519-18F3-B848-9164-0C4D40370955}"/>
              </a:ext>
            </a:extLst>
          </p:cNvPr>
          <p:cNvSpPr/>
          <p:nvPr/>
        </p:nvSpPr>
        <p:spPr>
          <a:xfrm>
            <a:off x="2878666" y="3429000"/>
            <a:ext cx="8585288" cy="1135054"/>
          </a:xfrm>
          <a:prstGeom prst="rect">
            <a:avLst/>
          </a:prstGeom>
          <a:ln>
            <a:solidFill>
              <a:schemeClr val="tx1"/>
            </a:solidFill>
          </a:ln>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rPr>
              <a:t>盈亏临界点时，总收益</a:t>
            </a:r>
            <a:r>
              <a:rPr lang="en-US" altLang="zh-CN" sz="2400" dirty="0">
                <a:latin typeface="FZLanTingHeiS-R-GB" panose="02000000000000000000" pitchFamily="2" charset="-122"/>
                <a:ea typeface="FZLanTingHeiS-R-GB" panose="02000000000000000000" pitchFamily="2" charset="-122"/>
              </a:rPr>
              <a:t>=</a:t>
            </a:r>
            <a:r>
              <a:rPr lang="zh-CN" altLang="en-US" sz="2400" dirty="0">
                <a:latin typeface="FZLanTingHeiS-R-GB" panose="02000000000000000000" pitchFamily="2" charset="-122"/>
                <a:ea typeface="FZLanTingHeiS-R-GB" panose="02000000000000000000" pitchFamily="2" charset="-122"/>
              </a:rPr>
              <a:t>总成本</a:t>
            </a:r>
            <a:r>
              <a:rPr lang="en-US" altLang="zh-CN" sz="2400" dirty="0">
                <a:latin typeface="FZLanTingHeiS-R-GB" panose="02000000000000000000" pitchFamily="2" charset="-122"/>
                <a:ea typeface="FZLanTingHeiS-R-GB" panose="02000000000000000000" pitchFamily="2" charset="-122"/>
              </a:rPr>
              <a:t>=</a:t>
            </a:r>
            <a:r>
              <a:rPr lang="zh-CN" altLang="en-US" sz="2400" dirty="0">
                <a:latin typeface="FZLanTingHeiS-R-GB" panose="02000000000000000000" pitchFamily="2" charset="-122"/>
                <a:ea typeface="FZLanTingHeiS-R-GB" panose="02000000000000000000" pitchFamily="2" charset="-122"/>
              </a:rPr>
              <a:t>总固定成本</a:t>
            </a:r>
            <a:r>
              <a:rPr lang="en-US" altLang="zh-CN" sz="2400" dirty="0">
                <a:latin typeface="FZLanTingHeiS-R-GB" panose="02000000000000000000" pitchFamily="2" charset="-122"/>
                <a:ea typeface="FZLanTingHeiS-R-GB" panose="02000000000000000000" pitchFamily="2" charset="-122"/>
              </a:rPr>
              <a:t>+</a:t>
            </a:r>
            <a:r>
              <a:rPr lang="zh-CN" altLang="en-US" sz="2400" dirty="0">
                <a:latin typeface="FZLanTingHeiS-R-GB" panose="02000000000000000000" pitchFamily="2" charset="-122"/>
                <a:ea typeface="FZLanTingHeiS-R-GB" panose="02000000000000000000" pitchFamily="2" charset="-122"/>
              </a:rPr>
              <a:t>总变动成本。</a:t>
            </a:r>
          </a:p>
          <a:p>
            <a:pPr>
              <a:lnSpc>
                <a:spcPct val="150000"/>
              </a:lnSpc>
            </a:pPr>
            <a:r>
              <a:rPr lang="zh-CN" altLang="en-US" sz="2400" dirty="0">
                <a:latin typeface="FZLanTingHeiS-R-GB" panose="02000000000000000000" pitchFamily="2" charset="-122"/>
                <a:ea typeface="FZLanTingHeiS-R-GB" panose="02000000000000000000" pitchFamily="2" charset="-122"/>
              </a:rPr>
              <a:t>即</a:t>
            </a:r>
            <a:r>
              <a:rPr lang="en-US" altLang="zh-CN" sz="2400" dirty="0">
                <a:latin typeface="FZLanTingHeiS-R-GB" panose="02000000000000000000" pitchFamily="2" charset="-122"/>
                <a:ea typeface="FZLanTingHeiS-R-GB" panose="02000000000000000000" pitchFamily="2" charset="-122"/>
              </a:rPr>
              <a:t>400×10=TFC+400×6</a:t>
            </a:r>
            <a:r>
              <a:rPr lang="zh-CN" altLang="en-US" sz="2400" dirty="0">
                <a:latin typeface="FZLanTingHeiS-R-GB" panose="02000000000000000000" pitchFamily="2" charset="-122"/>
                <a:ea typeface="FZLanTingHeiS-R-GB" panose="02000000000000000000" pitchFamily="2" charset="-122"/>
              </a:rPr>
              <a:t>，解得总固定成本</a:t>
            </a:r>
            <a:r>
              <a:rPr lang="en-US" altLang="zh-CN" sz="2400" dirty="0">
                <a:latin typeface="FZLanTingHeiS-R-GB" panose="02000000000000000000" pitchFamily="2" charset="-122"/>
                <a:ea typeface="FZLanTingHeiS-R-GB" panose="02000000000000000000" pitchFamily="2" charset="-122"/>
              </a:rPr>
              <a:t>TFC=1600</a:t>
            </a:r>
            <a:r>
              <a:rPr lang="zh-CN" altLang="en-US" sz="2400" dirty="0">
                <a:latin typeface="FZLanTingHeiS-R-GB" panose="02000000000000000000" pitchFamily="2" charset="-122"/>
                <a:ea typeface="FZLanTingHeiS-R-GB" panose="02000000000000000000" pitchFamily="2" charset="-122"/>
              </a:rPr>
              <a:t>元。</a:t>
            </a:r>
          </a:p>
        </p:txBody>
      </p:sp>
    </p:spTree>
    <p:extLst>
      <p:ext uri="{BB962C8B-B14F-4D97-AF65-F5344CB8AC3E}">
        <p14:creationId xmlns:p14="http://schemas.microsoft.com/office/powerpoint/2010/main" val="1325552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、假定生产一种产品的固定成本为</a:t>
            </a:r>
            <a:r>
              <a:rPr kumimoji="1" lang="en-US" altLang="zh-CN" sz="2400" dirty="0">
                <a:latin typeface="FZLanTingHeiS-R-GB" panose="02000000000000000000" pitchFamily="2" charset="-122"/>
                <a:ea typeface="FZLanTingHeiS-R-GB" panose="02000000000000000000" pitchFamily="2" charset="-122"/>
                <a:cs typeface="Microsoft YaHei" charset="-122"/>
              </a:rPr>
              <a:t>1600</a:t>
            </a:r>
            <a:r>
              <a:rPr kumimoji="1" lang="zh-CN" altLang="en-US" sz="2400" dirty="0">
                <a:latin typeface="FZLanTingHeiS-R-GB" panose="02000000000000000000" pitchFamily="2" charset="-122"/>
                <a:ea typeface="FZLanTingHeiS-R-GB" panose="02000000000000000000" pitchFamily="2" charset="-122"/>
                <a:cs typeface="Microsoft YaHei" charset="-122"/>
              </a:rPr>
              <a:t>元，产品价格为</a:t>
            </a:r>
            <a:r>
              <a:rPr kumimoji="1" lang="en-US" altLang="zh-CN" sz="2400" dirty="0">
                <a:latin typeface="FZLanTingHeiS-R-GB" panose="02000000000000000000" pitchFamily="2" charset="-122"/>
                <a:ea typeface="FZLanTingHeiS-R-GB" panose="02000000000000000000" pitchFamily="2" charset="-122"/>
                <a:cs typeface="Microsoft YaHei" charset="-122"/>
              </a:rPr>
              <a:t>11</a:t>
            </a:r>
            <a:r>
              <a:rPr kumimoji="1" lang="zh-CN" altLang="en-US" sz="2400" dirty="0">
                <a:latin typeface="FZLanTingHeiS-R-GB" panose="02000000000000000000" pitchFamily="2" charset="-122"/>
                <a:ea typeface="FZLanTingHeiS-R-GB" panose="02000000000000000000" pitchFamily="2" charset="-122"/>
                <a:cs typeface="Microsoft YaHei" charset="-122"/>
              </a:rPr>
              <a:t>元／件，变动成本为</a:t>
            </a:r>
            <a:r>
              <a:rPr kumimoji="1" lang="en-US" altLang="zh-CN" sz="2400" dirty="0">
                <a:latin typeface="FZLanTingHeiS-R-GB" panose="02000000000000000000" pitchFamily="2" charset="-122"/>
                <a:ea typeface="FZLanTingHeiS-R-GB" panose="02000000000000000000" pitchFamily="2" charset="-122"/>
                <a:cs typeface="Microsoft YaHei" charset="-122"/>
              </a:rPr>
              <a:t>6</a:t>
            </a:r>
            <a:r>
              <a:rPr kumimoji="1" lang="zh-CN" altLang="en-US" sz="2400" dirty="0">
                <a:latin typeface="FZLanTingHeiS-R-GB" panose="02000000000000000000" pitchFamily="2" charset="-122"/>
                <a:ea typeface="FZLanTingHeiS-R-GB" panose="02000000000000000000" pitchFamily="2" charset="-122"/>
                <a:cs typeface="Microsoft YaHei" charset="-122"/>
              </a:rPr>
              <a:t>元，要求利润为</a:t>
            </a:r>
            <a:r>
              <a:rPr kumimoji="1" lang="en-US" altLang="zh-CN" sz="2400" dirty="0">
                <a:latin typeface="FZLanTingHeiS-R-GB" panose="02000000000000000000" pitchFamily="2" charset="-122"/>
                <a:ea typeface="FZLanTingHeiS-R-GB" panose="02000000000000000000" pitchFamily="2" charset="-122"/>
                <a:cs typeface="Microsoft YaHei" charset="-122"/>
              </a:rPr>
              <a:t>400</a:t>
            </a:r>
            <a:r>
              <a:rPr kumimoji="1" lang="zh-CN" altLang="en-US" sz="2400" dirty="0">
                <a:latin typeface="FZLanTingHeiS-R-GB" panose="02000000000000000000" pitchFamily="2" charset="-122"/>
                <a:ea typeface="FZLanTingHeiS-R-GB" panose="02000000000000000000" pitchFamily="2" charset="-122"/>
                <a:cs typeface="Microsoft YaHei" charset="-122"/>
              </a:rPr>
              <a:t>元，产量至少应达到（）</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A:400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B:500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C:600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D:800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p:txBody>
      </p:sp>
    </p:spTree>
    <p:extLst>
      <p:ext uri="{BB962C8B-B14F-4D97-AF65-F5344CB8AC3E}">
        <p14:creationId xmlns:p14="http://schemas.microsoft.com/office/powerpoint/2010/main" val="2459231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、假定生产一种产品的固定成本为</a:t>
            </a:r>
            <a:r>
              <a:rPr kumimoji="1" lang="en-US" altLang="zh-CN" sz="2400" dirty="0">
                <a:latin typeface="FZLanTingHeiS-R-GB" panose="02000000000000000000" pitchFamily="2" charset="-122"/>
                <a:ea typeface="FZLanTingHeiS-R-GB" panose="02000000000000000000" pitchFamily="2" charset="-122"/>
                <a:cs typeface="Microsoft YaHei" charset="-122"/>
              </a:rPr>
              <a:t>1600</a:t>
            </a:r>
            <a:r>
              <a:rPr kumimoji="1" lang="zh-CN" altLang="en-US" sz="2400" dirty="0">
                <a:latin typeface="FZLanTingHeiS-R-GB" panose="02000000000000000000" pitchFamily="2" charset="-122"/>
                <a:ea typeface="FZLanTingHeiS-R-GB" panose="02000000000000000000" pitchFamily="2" charset="-122"/>
                <a:cs typeface="Microsoft YaHei" charset="-122"/>
              </a:rPr>
              <a:t>元，产品价格为</a:t>
            </a:r>
            <a:r>
              <a:rPr kumimoji="1" lang="en-US" altLang="zh-CN" sz="2400" dirty="0">
                <a:latin typeface="FZLanTingHeiS-R-GB" panose="02000000000000000000" pitchFamily="2" charset="-122"/>
                <a:ea typeface="FZLanTingHeiS-R-GB" panose="02000000000000000000" pitchFamily="2" charset="-122"/>
                <a:cs typeface="Microsoft YaHei" charset="-122"/>
              </a:rPr>
              <a:t>11</a:t>
            </a:r>
            <a:r>
              <a:rPr kumimoji="1" lang="zh-CN" altLang="en-US" sz="2400" dirty="0">
                <a:latin typeface="FZLanTingHeiS-R-GB" panose="02000000000000000000" pitchFamily="2" charset="-122"/>
                <a:ea typeface="FZLanTingHeiS-R-GB" panose="02000000000000000000" pitchFamily="2" charset="-122"/>
                <a:cs typeface="Microsoft YaHei" charset="-122"/>
              </a:rPr>
              <a:t>元／件，变动成本为</a:t>
            </a:r>
            <a:r>
              <a:rPr kumimoji="1" lang="en-US" altLang="zh-CN" sz="2400" dirty="0">
                <a:latin typeface="FZLanTingHeiS-R-GB" panose="02000000000000000000" pitchFamily="2" charset="-122"/>
                <a:ea typeface="FZLanTingHeiS-R-GB" panose="02000000000000000000" pitchFamily="2" charset="-122"/>
                <a:cs typeface="Microsoft YaHei" charset="-122"/>
              </a:rPr>
              <a:t>6</a:t>
            </a:r>
            <a:r>
              <a:rPr kumimoji="1" lang="zh-CN" altLang="en-US" sz="2400" dirty="0">
                <a:latin typeface="FZLanTingHeiS-R-GB" panose="02000000000000000000" pitchFamily="2" charset="-122"/>
                <a:ea typeface="FZLanTingHeiS-R-GB" panose="02000000000000000000" pitchFamily="2" charset="-122"/>
                <a:cs typeface="Microsoft YaHei" charset="-122"/>
              </a:rPr>
              <a:t>元，要求利润为</a:t>
            </a:r>
            <a:r>
              <a:rPr kumimoji="1" lang="en-US" altLang="zh-CN" sz="2400" dirty="0">
                <a:latin typeface="FZLanTingHeiS-R-GB" panose="02000000000000000000" pitchFamily="2" charset="-122"/>
                <a:ea typeface="FZLanTingHeiS-R-GB" panose="02000000000000000000" pitchFamily="2" charset="-122"/>
                <a:cs typeface="Microsoft YaHei" charset="-122"/>
              </a:rPr>
              <a:t>400</a:t>
            </a:r>
            <a:r>
              <a:rPr kumimoji="1" lang="zh-CN" altLang="en-US" sz="2400" dirty="0">
                <a:latin typeface="FZLanTingHeiS-R-GB" panose="02000000000000000000" pitchFamily="2" charset="-122"/>
                <a:ea typeface="FZLanTingHeiS-R-GB" panose="02000000000000000000" pitchFamily="2" charset="-122"/>
                <a:cs typeface="Microsoft YaHei" charset="-122"/>
              </a:rPr>
              <a:t>元，产量至少应达到（）</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A:400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B:500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C:600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D:800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p:txBody>
      </p:sp>
      <mc:AlternateContent xmlns:mc="http://schemas.openxmlformats.org/markup-compatibility/2006" xmlns:a14="http://schemas.microsoft.com/office/drawing/2010/main">
        <mc:Choice Requires="a14">
          <p:sp>
            <p:nvSpPr>
              <p:cNvPr id="3" name="文本框 2"/>
              <p:cNvSpPr txBox="1"/>
              <p:nvPr/>
            </p:nvSpPr>
            <p:spPr>
              <a:xfrm>
                <a:off x="5799221" y="3200399"/>
                <a:ext cx="4227095" cy="725520"/>
              </a:xfrm>
              <a:prstGeom prst="rect">
                <a:avLst/>
              </a:prstGeom>
              <a:noFill/>
            </p:spPr>
            <p:txBody>
              <a:bodyPr wrap="square" lIns="0" tIns="0" rIns="0" bIns="0" rtlCol="0">
                <a:spAutoFit/>
              </a:bodyPr>
              <a:lstStyle/>
              <a:p>
                <a:r>
                  <a:rPr kumimoji="1" lang="zh-CN" altLang="en-US" sz="2400" dirty="0">
                    <a:ea typeface="FZLanTingHeiS-R-GB" panose="02000000000000000000" pitchFamily="2" charset="-122"/>
                    <a:cs typeface="Microsoft YaHei" charset="-122"/>
                  </a:rPr>
                  <a:t>销量</a:t>
                </a:r>
                <a:r>
                  <a:rPr kumimoji="1" lang="en-US" altLang="zh-CN" sz="2400" dirty="0">
                    <a:ea typeface="FZLanTingHeiS-R-GB" panose="02000000000000000000" pitchFamily="2" charset="-122"/>
                    <a:cs typeface="Microsoft YaHei" charset="-122"/>
                  </a:rPr>
                  <a:t>=</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zh-CN" altLang="en-US" sz="2400" smtClean="0">
                            <a:latin typeface="Cambria Math" charset="0"/>
                            <a:ea typeface="Microsoft YaHei" charset="-122"/>
                            <a:cs typeface="Microsoft YaHei" charset="-122"/>
                          </a:rPr>
                          <m:t>固定成本</m:t>
                        </m:r>
                        <m:r>
                          <a:rPr kumimoji="1" lang="en-US" altLang="zh-CN" sz="2400" smtClean="0">
                            <a:latin typeface="Cambria Math" charset="0"/>
                            <a:ea typeface="Microsoft YaHei" charset="-122"/>
                            <a:cs typeface="Microsoft YaHei" charset="-122"/>
                          </a:rPr>
                          <m:t>+</m:t>
                        </m:r>
                        <m:r>
                          <a:rPr kumimoji="1" lang="zh-CN" altLang="en-US" sz="2400" smtClean="0">
                            <a:latin typeface="Cambria Math" charset="0"/>
                            <a:ea typeface="Microsoft YaHei" charset="-122"/>
                            <a:cs typeface="Microsoft YaHei" charset="-122"/>
                          </a:rPr>
                          <m:t>利润</m:t>
                        </m:r>
                      </m:num>
                      <m:den>
                        <m:r>
                          <a:rPr kumimoji="1" lang="zh-CN" altLang="en-US" sz="2400" smtClean="0">
                            <a:latin typeface="Cambria Math" charset="0"/>
                            <a:ea typeface="Microsoft YaHei" charset="-122"/>
                            <a:cs typeface="Microsoft YaHei" charset="-122"/>
                          </a:rPr>
                          <m:t>产品价格</m:t>
                        </m:r>
                        <m:r>
                          <a:rPr kumimoji="1" lang="en-US" altLang="zh-CN" sz="2400" smtClean="0">
                            <a:latin typeface="Cambria Math" charset="0"/>
                            <a:ea typeface="Microsoft YaHei" charset="-122"/>
                            <a:cs typeface="Microsoft YaHei" charset="-122"/>
                          </a:rPr>
                          <m:t>−</m:t>
                        </m:r>
                        <m:r>
                          <a:rPr kumimoji="1" lang="zh-CN" altLang="en-US" sz="2400" smtClean="0">
                            <a:latin typeface="Cambria Math" charset="0"/>
                            <a:ea typeface="Microsoft YaHei" charset="-122"/>
                            <a:cs typeface="Microsoft YaHei" charset="-122"/>
                          </a:rPr>
                          <m:t>单位变动成本</m:t>
                        </m:r>
                      </m:den>
                    </m:f>
                  </m:oMath>
                </a14:m>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799221" y="3200399"/>
                <a:ext cx="4227095" cy="725520"/>
              </a:xfrm>
              <a:prstGeom prst="rect">
                <a:avLst/>
              </a:prstGeom>
              <a:blipFill>
                <a:blip r:embed="rId3"/>
                <a:stretch>
                  <a:fillRect l="-4192" t="-3448" b="-224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2702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、假定生产一种产品的固定成本为</a:t>
            </a:r>
            <a:r>
              <a:rPr kumimoji="1" lang="en-US" altLang="zh-CN" sz="2400" dirty="0">
                <a:latin typeface="FZLanTingHeiS-R-GB" panose="02000000000000000000" pitchFamily="2" charset="-122"/>
                <a:ea typeface="FZLanTingHeiS-R-GB" panose="02000000000000000000" pitchFamily="2" charset="-122"/>
                <a:cs typeface="Microsoft YaHei" charset="-122"/>
              </a:rPr>
              <a:t>1600</a:t>
            </a:r>
            <a:r>
              <a:rPr kumimoji="1" lang="zh-CN" altLang="en-US" sz="2400" dirty="0">
                <a:latin typeface="FZLanTingHeiS-R-GB" panose="02000000000000000000" pitchFamily="2" charset="-122"/>
                <a:ea typeface="FZLanTingHeiS-R-GB" panose="02000000000000000000" pitchFamily="2" charset="-122"/>
                <a:cs typeface="Microsoft YaHei" charset="-122"/>
              </a:rPr>
              <a:t>元，产品价格为</a:t>
            </a:r>
            <a:r>
              <a:rPr kumimoji="1" lang="en-US" altLang="zh-CN" sz="2400" dirty="0">
                <a:latin typeface="FZLanTingHeiS-R-GB" panose="02000000000000000000" pitchFamily="2" charset="-122"/>
                <a:ea typeface="FZLanTingHeiS-R-GB" panose="02000000000000000000" pitchFamily="2" charset="-122"/>
                <a:cs typeface="Microsoft YaHei" charset="-122"/>
              </a:rPr>
              <a:t>11</a:t>
            </a:r>
            <a:r>
              <a:rPr kumimoji="1" lang="zh-CN" altLang="en-US" sz="2400" dirty="0">
                <a:latin typeface="FZLanTingHeiS-R-GB" panose="02000000000000000000" pitchFamily="2" charset="-122"/>
                <a:ea typeface="FZLanTingHeiS-R-GB" panose="02000000000000000000" pitchFamily="2" charset="-122"/>
                <a:cs typeface="Microsoft YaHei" charset="-122"/>
              </a:rPr>
              <a:t>元／件，变动成本为</a:t>
            </a:r>
            <a:r>
              <a:rPr kumimoji="1" lang="en-US" altLang="zh-CN" sz="2400" dirty="0">
                <a:latin typeface="FZLanTingHeiS-R-GB" panose="02000000000000000000" pitchFamily="2" charset="-122"/>
                <a:ea typeface="FZLanTingHeiS-R-GB" panose="02000000000000000000" pitchFamily="2" charset="-122"/>
                <a:cs typeface="Microsoft YaHei" charset="-122"/>
              </a:rPr>
              <a:t>6</a:t>
            </a:r>
            <a:r>
              <a:rPr kumimoji="1" lang="zh-CN" altLang="en-US" sz="2400" dirty="0">
                <a:latin typeface="FZLanTingHeiS-R-GB" panose="02000000000000000000" pitchFamily="2" charset="-122"/>
                <a:ea typeface="FZLanTingHeiS-R-GB" panose="02000000000000000000" pitchFamily="2" charset="-122"/>
                <a:cs typeface="Microsoft YaHei" charset="-122"/>
              </a:rPr>
              <a:t>元，要求利润为</a:t>
            </a:r>
            <a:r>
              <a:rPr kumimoji="1" lang="en-US" altLang="zh-CN" sz="2400" dirty="0">
                <a:latin typeface="FZLanTingHeiS-R-GB" panose="02000000000000000000" pitchFamily="2" charset="-122"/>
                <a:ea typeface="FZLanTingHeiS-R-GB" panose="02000000000000000000" pitchFamily="2" charset="-122"/>
                <a:cs typeface="Microsoft YaHei" charset="-122"/>
              </a:rPr>
              <a:t>400</a:t>
            </a:r>
            <a:r>
              <a:rPr kumimoji="1" lang="zh-CN" altLang="en-US" sz="2400" dirty="0">
                <a:latin typeface="FZLanTingHeiS-R-GB" panose="02000000000000000000" pitchFamily="2" charset="-122"/>
                <a:ea typeface="FZLanTingHeiS-R-GB" panose="02000000000000000000" pitchFamily="2" charset="-122"/>
                <a:cs typeface="Microsoft YaHei" charset="-122"/>
              </a:rPr>
              <a:t>元，产量至少应达到（</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A:400</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B:500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C:600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D:800</a:t>
            </a:r>
            <a:r>
              <a:rPr kumimoji="1" lang="zh-CN" altLang="en-US" sz="2400" dirty="0">
                <a:latin typeface="FZLanTingHeiS-R-GB" panose="02000000000000000000" pitchFamily="2" charset="-122"/>
                <a:ea typeface="FZLanTingHeiS-R-GB" panose="02000000000000000000" pitchFamily="2" charset="-122"/>
                <a:cs typeface="Microsoft YaHei" charset="-122"/>
              </a:rPr>
              <a:t>件</a:t>
            </a:r>
          </a:p>
        </p:txBody>
      </p:sp>
      <mc:AlternateContent xmlns:mc="http://schemas.openxmlformats.org/markup-compatibility/2006" xmlns:a14="http://schemas.microsoft.com/office/drawing/2010/main">
        <mc:Choice Requires="a14">
          <p:sp>
            <p:nvSpPr>
              <p:cNvPr id="3" name="文本框 2"/>
              <p:cNvSpPr txBox="1"/>
              <p:nvPr/>
            </p:nvSpPr>
            <p:spPr>
              <a:xfrm>
                <a:off x="5799221" y="3200399"/>
                <a:ext cx="4227095" cy="2358146"/>
              </a:xfrm>
              <a:prstGeom prst="rect">
                <a:avLst/>
              </a:prstGeom>
              <a:noFill/>
            </p:spPr>
            <p:txBody>
              <a:bodyPr wrap="square" lIns="0" tIns="0" rIns="0" bIns="0" rtlCol="0">
                <a:spAutoFit/>
              </a:bodyPr>
              <a:lstStyle/>
              <a:p>
                <a:r>
                  <a:rPr kumimoji="1" lang="zh-CN" altLang="en-US" sz="2400" dirty="0">
                    <a:ea typeface="FZLanTingHeiS-R-GB" panose="02000000000000000000" pitchFamily="2" charset="-122"/>
                    <a:cs typeface="Microsoft YaHei" charset="-122"/>
                  </a:rPr>
                  <a:t>销量</a:t>
                </a:r>
                <a:r>
                  <a:rPr kumimoji="1" lang="en-US" altLang="zh-CN" sz="2400" dirty="0">
                    <a:ea typeface="FZLanTingHeiS-R-GB" panose="02000000000000000000" pitchFamily="2" charset="-122"/>
                    <a:cs typeface="Microsoft YaHei" charset="-122"/>
                  </a:rPr>
                  <a:t>=</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zh-CN" altLang="en-US" sz="2400" smtClean="0">
                            <a:latin typeface="Cambria Math" charset="0"/>
                            <a:ea typeface="Microsoft YaHei" charset="-122"/>
                            <a:cs typeface="Microsoft YaHei" charset="-122"/>
                          </a:rPr>
                          <m:t>固定成本</m:t>
                        </m:r>
                        <m:r>
                          <a:rPr kumimoji="1" lang="en-US" altLang="zh-CN" sz="2400" smtClean="0">
                            <a:latin typeface="Cambria Math" charset="0"/>
                            <a:ea typeface="Microsoft YaHei" charset="-122"/>
                            <a:cs typeface="Microsoft YaHei" charset="-122"/>
                          </a:rPr>
                          <m:t>+</m:t>
                        </m:r>
                        <m:r>
                          <a:rPr kumimoji="1" lang="zh-CN" altLang="en-US" sz="2400" smtClean="0">
                            <a:latin typeface="Cambria Math" charset="0"/>
                            <a:ea typeface="Microsoft YaHei" charset="-122"/>
                            <a:cs typeface="Microsoft YaHei" charset="-122"/>
                          </a:rPr>
                          <m:t>利润</m:t>
                        </m:r>
                      </m:num>
                      <m:den>
                        <m:r>
                          <a:rPr kumimoji="1" lang="zh-CN" altLang="en-US" sz="2400" smtClean="0">
                            <a:latin typeface="Cambria Math" charset="0"/>
                            <a:ea typeface="Microsoft YaHei" charset="-122"/>
                            <a:cs typeface="Microsoft YaHei" charset="-122"/>
                          </a:rPr>
                          <m:t>产品价格</m:t>
                        </m:r>
                        <m:r>
                          <a:rPr kumimoji="1" lang="en-US" altLang="zh-CN" sz="2400" smtClean="0">
                            <a:latin typeface="Cambria Math" charset="0"/>
                            <a:ea typeface="Microsoft YaHei" charset="-122"/>
                            <a:cs typeface="Microsoft YaHei" charset="-122"/>
                          </a:rPr>
                          <m:t>−</m:t>
                        </m:r>
                        <m:r>
                          <a:rPr kumimoji="1" lang="zh-CN" altLang="en-US" sz="2400" smtClean="0">
                            <a:latin typeface="Cambria Math" charset="0"/>
                            <a:ea typeface="Microsoft YaHei" charset="-122"/>
                            <a:cs typeface="Microsoft YaHei" charset="-122"/>
                          </a:rPr>
                          <m:t>单位变动成本</m:t>
                        </m:r>
                      </m:den>
                    </m:f>
                  </m:oMath>
                </a14:m>
                <a:endParaRPr kumimoji="1" lang="en-US" altLang="zh-CN" sz="2400" dirty="0">
                  <a:latin typeface="FZLanTingHeiS-R-GB" panose="02000000000000000000" pitchFamily="2" charset="-122"/>
                  <a:ea typeface="FZLanTingHeiS-R-GB" panose="02000000000000000000" pitchFamily="2" charset="-122"/>
                  <a:cs typeface="Microsoft YaHei" charset="-122"/>
                </a:endParaRPr>
              </a:p>
              <a:p>
                <a:endParaRPr kumimoji="1" lang="en-US" altLang="zh-CN" sz="2400" dirty="0">
                  <a:latin typeface="FZLanTingHeiS-R-GB" panose="02000000000000000000" pitchFamily="2" charset="-122"/>
                  <a:ea typeface="FZLanTingHeiS-R-GB" panose="02000000000000000000" pitchFamily="2" charset="-122"/>
                  <a:cs typeface="Microsoft YaHei" charset="-122"/>
                </a:endParaRPr>
              </a:p>
              <a:p>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mr-IN" altLang="zh-CN" sz="2400" dirty="0">
                    <a:ea typeface="FZLanTingHeiS-R-GB" panose="02000000000000000000" pitchFamily="2"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smtClean="0">
                            <a:latin typeface="Cambria Math" charset="0"/>
                            <a:ea typeface="Microsoft YaHei" charset="-122"/>
                            <a:cs typeface="Microsoft YaHei" charset="-122"/>
                          </a:rPr>
                          <m:t>1600</m:t>
                        </m:r>
                        <m:r>
                          <a:rPr kumimoji="1" lang="en-US" altLang="zh-CN" sz="2400">
                            <a:latin typeface="Cambria Math" charset="0"/>
                            <a:ea typeface="Microsoft YaHei" charset="-122"/>
                            <a:cs typeface="Microsoft YaHei" charset="-122"/>
                          </a:rPr>
                          <m:t>+</m:t>
                        </m:r>
                        <m:r>
                          <a:rPr kumimoji="1" lang="en-US" altLang="zh-CN" sz="2400" smtClean="0">
                            <a:latin typeface="Cambria Math" charset="0"/>
                            <a:ea typeface="Microsoft YaHei" charset="-122"/>
                            <a:cs typeface="Microsoft YaHei" charset="-122"/>
                          </a:rPr>
                          <m:t>400</m:t>
                        </m:r>
                      </m:num>
                      <m:den>
                        <m:r>
                          <a:rPr kumimoji="1" lang="en-US" altLang="zh-CN" sz="2400" smtClean="0">
                            <a:latin typeface="Cambria Math" charset="0"/>
                            <a:ea typeface="Microsoft YaHei" charset="-122"/>
                            <a:cs typeface="Microsoft YaHei" charset="-122"/>
                          </a:rPr>
                          <m:t>11</m:t>
                        </m:r>
                        <m:r>
                          <a:rPr kumimoji="1" lang="en-US" altLang="zh-CN" sz="2400">
                            <a:latin typeface="Cambria Math" charset="0"/>
                            <a:ea typeface="Microsoft YaHei" charset="-122"/>
                            <a:cs typeface="Microsoft YaHei" charset="-122"/>
                          </a:rPr>
                          <m:t>−</m:t>
                        </m:r>
                        <m:r>
                          <a:rPr kumimoji="1" lang="en-US" altLang="zh-CN" sz="2400" smtClean="0">
                            <a:latin typeface="Cambria Math" charset="0"/>
                            <a:ea typeface="Microsoft YaHei" charset="-122"/>
                            <a:cs typeface="Microsoft YaHei" charset="-122"/>
                          </a:rPr>
                          <m:t>6</m:t>
                        </m:r>
                      </m:den>
                    </m:f>
                  </m:oMath>
                </a14:m>
                <a:endParaRPr kumimoji="1" lang="en-US" altLang="zh-CN" sz="2400" dirty="0">
                  <a:latin typeface="FZLanTingHeiS-R-GB" panose="02000000000000000000" pitchFamily="2" charset="-122"/>
                  <a:ea typeface="FZLanTingHeiS-R-GB" panose="02000000000000000000" pitchFamily="2" charset="-122"/>
                  <a:cs typeface="Microsoft YaHei" charset="-122"/>
                </a:endParaRPr>
              </a:p>
              <a:p>
                <a:endParaRPr kumimoji="1" lang="en-US" altLang="zh-CN" sz="2400" dirty="0">
                  <a:latin typeface="FZLanTingHeiS-R-GB" panose="02000000000000000000" pitchFamily="2" charset="-122"/>
                  <a:ea typeface="FZLanTingHeiS-R-GB" panose="02000000000000000000" pitchFamily="2" charset="-122"/>
                  <a:cs typeface="Microsoft YaHei" charset="-122"/>
                </a:endParaRPr>
              </a:p>
              <a:p>
                <a:r>
                  <a:rPr kumimoji="1" lang="en-US" altLang="zh-CN" sz="2400" dirty="0">
                    <a:latin typeface="FZLanTingHeiS-R-GB" panose="02000000000000000000" pitchFamily="2" charset="-122"/>
                    <a:ea typeface="FZLanTingHeiS-R-GB" panose="02000000000000000000" pitchFamily="2" charset="-122"/>
                    <a:cs typeface="Microsoft YaHei" charset="-122"/>
                  </a:rPr>
                  <a:t>=400</a:t>
                </a: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799221" y="3200399"/>
                <a:ext cx="4227095" cy="2358146"/>
              </a:xfrm>
              <a:prstGeom prst="rect">
                <a:avLst/>
              </a:prstGeom>
              <a:blipFill>
                <a:blip r:embed="rId3"/>
                <a:stretch>
                  <a:fillRect l="-4192" t="-1075" b="-6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1621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4" y="1521734"/>
            <a:ext cx="9313420"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、总销售收入</a:t>
            </a:r>
            <a:r>
              <a:rPr kumimoji="1" lang="en-US" altLang="zh-CN" sz="2400" dirty="0">
                <a:latin typeface="FZLanTingHeiS-R-GB" panose="02000000000000000000" pitchFamily="2" charset="-122"/>
                <a:ea typeface="FZLanTingHeiS-R-GB" panose="02000000000000000000" pitchFamily="2" charset="-122"/>
                <a:cs typeface="Microsoft YaHei" charset="-122"/>
              </a:rPr>
              <a:t>TR</a:t>
            </a:r>
            <a:r>
              <a:rPr kumimoji="1" lang="zh-CN" altLang="en-US" sz="2400" dirty="0">
                <a:latin typeface="FZLanTingHeiS-R-GB" panose="02000000000000000000" pitchFamily="2" charset="-122"/>
                <a:ea typeface="FZLanTingHeiS-R-GB" panose="02000000000000000000" pitchFamily="2" charset="-122"/>
                <a:cs typeface="Microsoft YaHei" charset="-122"/>
              </a:rPr>
              <a:t>曲线和总成本</a:t>
            </a:r>
            <a:r>
              <a:rPr kumimoji="1" lang="en-US" altLang="zh-CN" sz="2400" dirty="0">
                <a:latin typeface="FZLanTingHeiS-R-GB" panose="02000000000000000000" pitchFamily="2" charset="-122"/>
                <a:ea typeface="FZLanTingHeiS-R-GB" panose="02000000000000000000" pitchFamily="2" charset="-122"/>
                <a:cs typeface="Microsoft YaHei" charset="-122"/>
              </a:rPr>
              <a:t>TC</a:t>
            </a:r>
            <a:r>
              <a:rPr kumimoji="1" lang="zh-CN" altLang="en-US" sz="2400" dirty="0">
                <a:latin typeface="FZLanTingHeiS-R-GB" panose="02000000000000000000" pitchFamily="2" charset="-122"/>
                <a:ea typeface="FZLanTingHeiS-R-GB" panose="02000000000000000000" pitchFamily="2" charset="-122"/>
                <a:cs typeface="Microsoft YaHei" charset="-122"/>
              </a:rPr>
              <a:t>曲线一定会有一个交点，该点被称为（）模拟题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利润最大点</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盈亏平衡点</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停止营业点</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生产关闭点</a:t>
            </a:r>
          </a:p>
        </p:txBody>
      </p:sp>
    </p:spTree>
    <p:extLst>
      <p:ext uri="{BB962C8B-B14F-4D97-AF65-F5344CB8AC3E}">
        <p14:creationId xmlns:p14="http://schemas.microsoft.com/office/powerpoint/2010/main" val="1596286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4" y="1521734"/>
            <a:ext cx="9161020"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、总销售收入</a:t>
            </a:r>
            <a:r>
              <a:rPr kumimoji="1" lang="en-US" altLang="zh-CN" sz="2400" dirty="0">
                <a:latin typeface="FZLanTingHeiS-R-GB" panose="02000000000000000000" pitchFamily="2" charset="-122"/>
                <a:ea typeface="FZLanTingHeiS-R-GB" panose="02000000000000000000" pitchFamily="2" charset="-122"/>
                <a:cs typeface="Microsoft YaHei" charset="-122"/>
              </a:rPr>
              <a:t>TR</a:t>
            </a:r>
            <a:r>
              <a:rPr kumimoji="1" lang="zh-CN" altLang="en-US" sz="2400" dirty="0">
                <a:latin typeface="FZLanTingHeiS-R-GB" panose="02000000000000000000" pitchFamily="2" charset="-122"/>
                <a:ea typeface="FZLanTingHeiS-R-GB" panose="02000000000000000000" pitchFamily="2" charset="-122"/>
                <a:cs typeface="Microsoft YaHei" charset="-122"/>
              </a:rPr>
              <a:t>曲线和总成本</a:t>
            </a:r>
            <a:r>
              <a:rPr kumimoji="1" lang="en-US" altLang="zh-CN" sz="2400" dirty="0">
                <a:latin typeface="FZLanTingHeiS-R-GB" panose="02000000000000000000" pitchFamily="2" charset="-122"/>
                <a:ea typeface="FZLanTingHeiS-R-GB" panose="02000000000000000000" pitchFamily="2" charset="-122"/>
                <a:cs typeface="Microsoft YaHei" charset="-122"/>
              </a:rPr>
              <a:t>TC</a:t>
            </a:r>
            <a:r>
              <a:rPr kumimoji="1" lang="zh-CN" altLang="en-US" sz="2400" dirty="0">
                <a:latin typeface="FZLanTingHeiS-R-GB" panose="02000000000000000000" pitchFamily="2" charset="-122"/>
                <a:ea typeface="FZLanTingHeiS-R-GB" panose="02000000000000000000" pitchFamily="2" charset="-122"/>
                <a:cs typeface="Microsoft YaHei" charset="-122"/>
              </a:rPr>
              <a:t>曲线一定会有一个交点，该点被称为（</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B </a:t>
            </a:r>
            <a:r>
              <a:rPr kumimoji="1" lang="zh-CN" altLang="en-US" sz="2400" dirty="0">
                <a:latin typeface="FZLanTingHeiS-R-GB" panose="02000000000000000000" pitchFamily="2" charset="-122"/>
                <a:ea typeface="FZLanTingHeiS-R-GB" panose="02000000000000000000" pitchFamily="2" charset="-122"/>
                <a:cs typeface="Microsoft YaHei" charset="-122"/>
              </a:rPr>
              <a:t>）模拟题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利润最大点</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盈亏平衡点</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停止营业点</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生产关闭点</a:t>
            </a:r>
          </a:p>
        </p:txBody>
      </p:sp>
    </p:spTree>
    <p:extLst>
      <p:ext uri="{BB962C8B-B14F-4D97-AF65-F5344CB8AC3E}">
        <p14:creationId xmlns:p14="http://schemas.microsoft.com/office/powerpoint/2010/main" val="106719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4" y="1521734"/>
            <a:ext cx="9161020"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 （）是指企业固定成本总额与变动成本总额的比率。模拟题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a:t>
            </a:r>
            <a:r>
              <a:rPr kumimoji="1" lang="zh-CN" altLang="en-US" sz="2400" dirty="0">
                <a:latin typeface="FZLanTingHeiS-R-GB" panose="02000000000000000000" pitchFamily="2" charset="-122"/>
                <a:ea typeface="FZLanTingHeiS-R-GB" panose="02000000000000000000" pitchFamily="2" charset="-122"/>
                <a:cs typeface="Microsoft YaHei" charset="-122"/>
              </a:rPr>
              <a:t>经营杠杆</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利润最大</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边际成本</a:t>
            </a:r>
          </a:p>
          <a:p>
            <a:pPr>
              <a:lnSpc>
                <a:spcPct val="150000"/>
              </a:lnSpc>
            </a:pP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334750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4" y="1521734"/>
            <a:ext cx="9161020" cy="3351046"/>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B </a:t>
            </a:r>
            <a:r>
              <a:rPr kumimoji="1" lang="zh-CN" altLang="en-US" sz="2400" dirty="0">
                <a:latin typeface="FZLanTingHeiS-R-GB" panose="02000000000000000000" pitchFamily="2" charset="-122"/>
                <a:ea typeface="FZLanTingHeiS-R-GB" panose="02000000000000000000" pitchFamily="2" charset="-122"/>
                <a:cs typeface="Microsoft YaHei" charset="-122"/>
              </a:rPr>
              <a:t>）是指企业固定成本总额与变动成本总额的比率。模拟题</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a:t>
            </a:r>
          </a:p>
          <a:p>
            <a:pPr>
              <a:lnSpc>
                <a:spcPct val="150000"/>
              </a:lnSpc>
            </a:pP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经营杠杆</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利润最大</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边际成本</a:t>
            </a:r>
          </a:p>
          <a:p>
            <a:pPr>
              <a:lnSpc>
                <a:spcPct val="150000"/>
              </a:lnSpc>
            </a:pP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54898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482769952"/>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1007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一、总收益</a:t>
            </a:r>
            <a:r>
              <a:rPr kumimoji="1" lang="en-US" altLang="zh-CN" sz="2000" dirty="0">
                <a:latin typeface="FZLanTingHeiS-R-GB" panose="02000000000000000000" pitchFamily="2" charset="-122"/>
                <a:ea typeface="FZLanTingHeiS-R-GB" panose="02000000000000000000" pitchFamily="2" charset="-122"/>
                <a:cs typeface="Microsoft YaHei" charset="-122"/>
              </a:rPr>
              <a:t>(TR)</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334126" y="1571955"/>
            <a:ext cx="11103894"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 total revenue</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TR</a:t>
            </a:r>
            <a:r>
              <a:rPr kumimoji="1" lang="zh-CN" altLang="en-US" sz="2400" dirty="0">
                <a:latin typeface="FZLanTingHeiS-R-GB" panose="02000000000000000000" pitchFamily="2" charset="-122"/>
                <a:ea typeface="FZLanTingHeiS-R-GB" panose="02000000000000000000" pitchFamily="2" charset="-122"/>
                <a:cs typeface="Microsoft YaHei" charset="-122"/>
              </a:rPr>
              <a:t>）：指企业销售一定量的产品所得到的全部收入。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商品单价</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销量          </a:t>
            </a:r>
            <a:r>
              <a:rPr kumimoji="1" lang="en-US" altLang="zh-CN" sz="2400" dirty="0">
                <a:latin typeface="FZLanTingHeiS-R-GB" panose="02000000000000000000" pitchFamily="2" charset="-122"/>
                <a:ea typeface="FZLanTingHeiS-R-GB" panose="02000000000000000000" pitchFamily="2" charset="-122"/>
                <a:cs typeface="Microsoft YaHei" charset="-122"/>
              </a:rPr>
              <a:t>TR=P·Q</a:t>
            </a: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二、平均收益</a:t>
            </a:r>
            <a:r>
              <a:rPr kumimoji="1" lang="en-US" altLang="zh-CN" sz="2000" dirty="0">
                <a:latin typeface="FZLanTingHeiS-R-GB" panose="02000000000000000000" pitchFamily="2" charset="-122"/>
                <a:ea typeface="FZLanTingHeiS-R-GB" panose="02000000000000000000" pitchFamily="2" charset="-122"/>
                <a:cs typeface="Microsoft YaHei" charset="-122"/>
              </a:rPr>
              <a:t>(AR)</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9" name="文本框 8"/>
          <p:cNvSpPr txBox="1"/>
          <p:nvPr/>
        </p:nvSpPr>
        <p:spPr>
          <a:xfrm>
            <a:off x="334126" y="3519970"/>
            <a:ext cx="11445498" cy="1689052"/>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平均收益（</a:t>
            </a:r>
            <a:r>
              <a:rPr kumimoji="1" lang="en-US" altLang="zh-CN" sz="2400" dirty="0">
                <a:latin typeface="FZLanTingHeiS-R-GB" panose="02000000000000000000" pitchFamily="2" charset="-122"/>
                <a:ea typeface="FZLanTingHeiS-R-GB" panose="02000000000000000000" pitchFamily="2" charset="-122"/>
                <a:cs typeface="Microsoft YaHei" charset="-122"/>
              </a:rPr>
              <a:t> average revenue</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AR</a:t>
            </a:r>
            <a:r>
              <a:rPr kumimoji="1" lang="zh-CN" altLang="en-US" sz="2400" dirty="0">
                <a:latin typeface="FZLanTingHeiS-R-GB" panose="02000000000000000000" pitchFamily="2" charset="-122"/>
                <a:ea typeface="FZLanTingHeiS-R-GB" panose="02000000000000000000" pitchFamily="2" charset="-122"/>
                <a:cs typeface="Microsoft YaHei" charset="-122"/>
              </a:rPr>
              <a:t>）：指企业每销售一单位产品平均得到的收入。</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平均收益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三、边际收益</a:t>
            </a:r>
            <a:r>
              <a:rPr kumimoji="1" lang="en-US" altLang="zh-CN" sz="2000" dirty="0">
                <a:latin typeface="FZLanTingHeiS-R-GB" panose="02000000000000000000" pitchFamily="2" charset="-122"/>
                <a:ea typeface="FZLanTingHeiS-R-GB" panose="02000000000000000000" pitchFamily="2" charset="-122"/>
                <a:cs typeface="Microsoft YaHei" charset="-122"/>
              </a:rPr>
              <a:t>(MR)</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p:cNvSpPr txBox="1"/>
          <p:nvPr/>
        </p:nvSpPr>
        <p:spPr>
          <a:xfrm>
            <a:off x="334126" y="5363273"/>
            <a:ext cx="12461956"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边际收益（</a:t>
            </a:r>
            <a:r>
              <a:rPr kumimoji="1" lang="en-US" altLang="zh-CN" sz="2400" dirty="0">
                <a:latin typeface="FZLanTingHeiS-R-GB" panose="02000000000000000000" pitchFamily="2" charset="-122"/>
                <a:ea typeface="FZLanTingHeiS-R-GB" panose="02000000000000000000" pitchFamily="2" charset="-122"/>
                <a:cs typeface="Microsoft YaHei" charset="-122"/>
              </a:rPr>
              <a:t> marginal revenue</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MR</a:t>
            </a:r>
            <a:r>
              <a:rPr kumimoji="1" lang="zh-CN" altLang="en-US" sz="2400" dirty="0">
                <a:latin typeface="FZLanTingHeiS-R-GB" panose="02000000000000000000" pitchFamily="2" charset="-122"/>
                <a:ea typeface="FZLanTingHeiS-R-GB" panose="02000000000000000000" pitchFamily="2" charset="-122"/>
                <a:cs typeface="Microsoft YaHei" charset="-122"/>
              </a:rPr>
              <a:t>）：指企业每增加销售一单位产品所增加的收入。 </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边际收益</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总收益增量</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销量增量</a:t>
            </a: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dirty="0">
                <a:latin typeface="FZLanTingHeiS-R-GB" panose="02000000000000000000" pitchFamily="2" charset="-122"/>
                <a:ea typeface="FZLanTingHeiS-R-GB" panose="02000000000000000000" pitchFamily="2" charset="-122"/>
                <a:cs typeface="Microsoft YaHei" charset="-122"/>
              </a:rPr>
              <a:t>：产品价格</a:t>
            </a:r>
            <a:br>
              <a:rPr kumimoji="1" lang="en-US" altLang="zh-CN" sz="2000" dirty="0">
                <a:latin typeface="FZLanTingHeiS-R-GB" panose="02000000000000000000" pitchFamily="2" charset="-122"/>
                <a:ea typeface="FZLanTingHeiS-R-GB" panose="02000000000000000000" pitchFamily="2" charset="-122"/>
                <a:cs typeface="Microsoft YaHei" charset="-122"/>
              </a:rPr>
            </a:br>
            <a:r>
              <a:rPr kumimoji="1" lang="en-US" altLang="zh-CN" sz="2000" dirty="0">
                <a:latin typeface="FZLanTingHeiS-R-GB" panose="02000000000000000000" pitchFamily="2" charset="-122"/>
                <a:ea typeface="FZLanTingHeiS-R-GB" panose="02000000000000000000" pitchFamily="2" charset="-122"/>
                <a:cs typeface="Microsoft YaHei" charset="-122"/>
              </a:rPr>
              <a:t>Q</a:t>
            </a:r>
            <a:r>
              <a:rPr kumimoji="1" lang="zh-CN" altLang="en-US" sz="2000" dirty="0">
                <a:latin typeface="FZLanTingHeiS-R-GB" panose="02000000000000000000" pitchFamily="2" charset="-122"/>
                <a:ea typeface="FZLanTingHeiS-R-GB" panose="02000000000000000000" pitchFamily="2"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mc:AlternateContent xmlns:mc="http://schemas.openxmlformats.org/markup-compatibility/2006" xmlns:a14="http://schemas.microsoft.com/office/drawing/2010/main">
        <mc:Choice Requires="a14">
          <p:sp>
            <p:nvSpPr>
              <p:cNvPr id="3" name="矩形 2"/>
              <p:cNvSpPr/>
              <p:nvPr/>
            </p:nvSpPr>
            <p:spPr>
              <a:xfrm>
                <a:off x="6056875" y="3827726"/>
                <a:ext cx="2621230" cy="1012650"/>
              </a:xfrm>
              <a:prstGeom prst="rect">
                <a:avLst/>
              </a:prstGeom>
            </p:spPr>
            <p:txBody>
              <a:bodyPr wrap="none">
                <a:spAutoFit/>
              </a:bodyPr>
              <a:lstStyle/>
              <a:p>
                <a:pPr>
                  <a:lnSpc>
                    <a:spcPct val="150000"/>
                  </a:lnSpc>
                </a:pPr>
                <a:r>
                  <a:rPr kumimoji="1" lang="en-US" altLang="zh-CN" sz="2800" dirty="0">
                    <a:latin typeface="FZLanTingHeiS-R-GB" panose="02000000000000000000" pitchFamily="2" charset="-122"/>
                    <a:ea typeface="FZLanTingHeiS-R-GB" panose="02000000000000000000" pitchFamily="2" charset="-122"/>
                    <a:cs typeface="Microsoft YaHei" charset="-122"/>
                  </a:rPr>
                  <a:t>AR=</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a:latin typeface="Cambria Math" charset="0"/>
                            <a:ea typeface="Microsoft YaHei" charset="-122"/>
                            <a:cs typeface="Microsoft YaHei" charset="-122"/>
                          </a:rPr>
                          <m:t>TR</m:t>
                        </m:r>
                      </m:num>
                      <m:den>
                        <m:r>
                          <m:rPr>
                            <m:sty m:val="p"/>
                          </m:rPr>
                          <a:rPr kumimoji="1" lang="en-US" altLang="zh-CN" sz="2800">
                            <a:latin typeface="Cambria Math" charset="0"/>
                            <a:ea typeface="Microsoft YaHei" charset="-122"/>
                            <a:cs typeface="Microsoft YaHei" charset="-122"/>
                          </a:rPr>
                          <m:t>Q</m:t>
                        </m:r>
                      </m:den>
                    </m:f>
                  </m:oMath>
                </a14:m>
                <a:r>
                  <a:rPr kumimoji="1" lang="en-US" altLang="zh-CN" sz="2800" dirty="0">
                    <a:latin typeface="FZLanTingHeiS-R-GB" panose="02000000000000000000" pitchFamily="2" charset="-122"/>
                    <a:ea typeface="FZLanTingHeiS-R-GB" panose="02000000000000000000" pitchFamily="2" charset="-122"/>
                    <a:cs typeface="Microsoft YaHei" charset="-122"/>
                  </a:rPr>
                  <a:t>=</a:t>
                </a:r>
                <a:r>
                  <a:rPr kumimoji="1" lang="mr-IN" altLang="zh-CN" sz="2800" dirty="0">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smtClean="0">
                            <a:latin typeface="Cambria Math" charset="0"/>
                            <a:ea typeface="Microsoft YaHei" charset="-122"/>
                            <a:cs typeface="Microsoft YaHei" charset="-122"/>
                          </a:rPr>
                          <m:t>P</m:t>
                        </m:r>
                        <m:r>
                          <a:rPr kumimoji="1" lang="en-US" altLang="zh-CN" sz="2800" smtClean="0">
                            <a:latin typeface="Cambria Math" charset="0"/>
                            <a:ea typeface="Microsoft YaHei" charset="-122"/>
                            <a:cs typeface="Microsoft YaHei" charset="-122"/>
                          </a:rPr>
                          <m:t>·</m:t>
                        </m:r>
                        <m:r>
                          <m:rPr>
                            <m:sty m:val="p"/>
                          </m:rPr>
                          <a:rPr kumimoji="1" lang="en-US" altLang="zh-CN" sz="2800" smtClean="0">
                            <a:latin typeface="Cambria Math" charset="0"/>
                            <a:ea typeface="Microsoft YaHei" charset="-122"/>
                            <a:cs typeface="Microsoft YaHei" charset="-122"/>
                          </a:rPr>
                          <m:t>Q</m:t>
                        </m:r>
                      </m:num>
                      <m:den>
                        <m:r>
                          <m:rPr>
                            <m:sty m:val="p"/>
                          </m:rPr>
                          <a:rPr kumimoji="1" lang="en-US" altLang="zh-CN" sz="2800">
                            <a:latin typeface="Cambria Math" charset="0"/>
                            <a:ea typeface="Microsoft YaHei" charset="-122"/>
                            <a:cs typeface="Microsoft YaHei" charset="-122"/>
                          </a:rPr>
                          <m:t>Q</m:t>
                        </m:r>
                      </m:den>
                    </m:f>
                  </m:oMath>
                </a14:m>
                <a:r>
                  <a:rPr kumimoji="1" lang="en-US" altLang="zh-CN" sz="2800" dirty="0">
                    <a:latin typeface="FZLanTingHeiS-R-GB" panose="02000000000000000000" pitchFamily="2" charset="-122"/>
                    <a:ea typeface="FZLanTingHeiS-R-GB" panose="02000000000000000000" pitchFamily="2" charset="-122"/>
                    <a:cs typeface="Microsoft YaHei" charset="-122"/>
                  </a:rPr>
                  <a:t>=P</a:t>
                </a:r>
                <a:endParaRPr kumimoji="1" lang="zh-CN" altLang="en-US" sz="28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056875" y="3827726"/>
                <a:ext cx="2621230" cy="1012650"/>
              </a:xfrm>
              <a:prstGeom prst="rect">
                <a:avLst/>
              </a:prstGeom>
              <a:blipFill>
                <a:blip r:embed="rId8"/>
                <a:stretch>
                  <a:fillRect l="-4831" r="-3382" b="-6173"/>
                </a:stretch>
              </a:blipFill>
            </p:spPr>
            <p:txBody>
              <a:bodyPr/>
              <a:lstStyle/>
              <a:p>
                <a:r>
                  <a:rPr lang="zh-CN" altLang="en-US">
                    <a:noFill/>
                  </a:rPr>
                  <a:t> </a:t>
                </a:r>
              </a:p>
            </p:txBody>
          </p:sp>
        </mc:Fallback>
      </mc:AlternateContent>
      <p:sp>
        <p:nvSpPr>
          <p:cNvPr id="14"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7.1.1</a:t>
            </a:r>
            <a:r>
              <a:rPr lang="zh-CN" altLang="en-US" sz="2800" dirty="0">
                <a:latin typeface="FZLanTingHeiS-R-GB" panose="02000000000000000000" pitchFamily="2" charset="-122"/>
                <a:ea typeface="FZLanTingHeiS-R-GB" panose="02000000000000000000" pitchFamily="2" charset="-122"/>
                <a:cs typeface="Microsoft YaHei" charset="-122"/>
              </a:rPr>
              <a:t> 收益 </a:t>
            </a:r>
            <a:r>
              <a:rPr lang="en-US" altLang="zh-CN" sz="2800" dirty="0">
                <a:latin typeface="FZLanTingHeiS-R-GB" panose="02000000000000000000" pitchFamily="2" charset="-122"/>
                <a:ea typeface="FZLanTingHeiS-R-GB" panose="02000000000000000000" pitchFamily="2" charset="-122"/>
                <a:cs typeface="Microsoft YaHei" charset="-122"/>
              </a:rPr>
              <a:t>【</a:t>
            </a:r>
            <a:r>
              <a:rPr lang="zh-CN" altLang="en-US" sz="2800" dirty="0">
                <a:latin typeface="FZLanTingHeiS-R-GB" panose="02000000000000000000" pitchFamily="2" charset="-122"/>
                <a:ea typeface="FZLanTingHeiS-R-GB" panose="02000000000000000000" pitchFamily="2" charset="-122"/>
                <a:cs typeface="Microsoft YaHei" charset="-122"/>
              </a:rPr>
              <a:t>选择</a:t>
            </a:r>
            <a:r>
              <a:rPr lang="en-US" altLang="zh-CN" sz="2800" dirty="0">
                <a:latin typeface="FZLanTingHeiS-R-GB" panose="02000000000000000000" pitchFamily="2" charset="-122"/>
                <a:ea typeface="FZLanTingHeiS-R-GB" panose="02000000000000000000" pitchFamily="2" charset="-122"/>
                <a:cs typeface="Microsoft YaHei" charset="-122"/>
              </a:rPr>
              <a:t>】</a:t>
            </a:r>
            <a:endParaRPr lang="zh-CN" altLang="en-US" sz="28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9297753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486809679"/>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01203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059758" y="573741"/>
            <a:ext cx="3384884" cy="3384884"/>
          </a:xfrm>
          <a:prstGeom prst="rect">
            <a:avLst/>
          </a:prstGeom>
        </p:spPr>
      </p:pic>
      <p:pic>
        <p:nvPicPr>
          <p:cNvPr id="4" name="图片 3"/>
          <p:cNvPicPr>
            <a:picLocks noChangeAspect="1"/>
          </p:cNvPicPr>
          <p:nvPr/>
        </p:nvPicPr>
        <p:blipFill rotWithShape="1">
          <a:blip r:embed="rId5"/>
          <a:srcRect t="9063"/>
          <a:stretch/>
        </p:blipFill>
        <p:spPr>
          <a:xfrm>
            <a:off x="6466673" y="727137"/>
            <a:ext cx="3384884" cy="3078092"/>
          </a:xfrm>
          <a:prstGeom prst="rect">
            <a:avLst/>
          </a:prstGeom>
        </p:spPr>
      </p:pic>
      <p:sp>
        <p:nvSpPr>
          <p:cNvPr id="5" name="文本框 4"/>
          <p:cNvSpPr txBox="1"/>
          <p:nvPr/>
        </p:nvSpPr>
        <p:spPr>
          <a:xfrm>
            <a:off x="2843227" y="4217186"/>
            <a:ext cx="5995973"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假设企业只生产电冰箱和电视机两种产品。</a:t>
            </a:r>
          </a:p>
        </p:txBody>
      </p:sp>
    </p:spTree>
    <p:custDataLst>
      <p:tags r:id="rId1"/>
    </p:custDataLst>
    <p:extLst>
      <p:ext uri="{BB962C8B-B14F-4D97-AF65-F5344CB8AC3E}">
        <p14:creationId xmlns:p14="http://schemas.microsoft.com/office/powerpoint/2010/main" val="1198329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17" name="圆角矩形 16"/>
          <p:cNvSpPr/>
          <p:nvPr/>
        </p:nvSpPr>
        <p:spPr>
          <a:xfrm>
            <a:off x="334127" y="1291659"/>
            <a:ext cx="436337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表格 2"/>
          <p:cNvGraphicFramePr>
            <a:graphicFrameLocks noGrp="1"/>
          </p:cNvGraphicFramePr>
          <p:nvPr/>
        </p:nvGraphicFramePr>
        <p:xfrm>
          <a:off x="973849" y="2609199"/>
          <a:ext cx="10065008" cy="2859757"/>
        </p:xfrm>
        <a:graphic>
          <a:graphicData uri="http://schemas.openxmlformats.org/drawingml/2006/table">
            <a:tbl>
              <a:tblPr firstRow="1" firstCol="1" bandRow="1">
                <a:tableStyleId>{5940675A-B579-460E-94D1-54222C63F5DA}</a:tableStyleId>
              </a:tblPr>
              <a:tblGrid>
                <a:gridCol w="2020774">
                  <a:extLst>
                    <a:ext uri="{9D8B030D-6E8A-4147-A177-3AD203B41FA5}">
                      <a16:colId xmlns:a16="http://schemas.microsoft.com/office/drawing/2014/main" val="20000"/>
                    </a:ext>
                  </a:extLst>
                </a:gridCol>
                <a:gridCol w="4416886">
                  <a:extLst>
                    <a:ext uri="{9D8B030D-6E8A-4147-A177-3AD203B41FA5}">
                      <a16:colId xmlns:a16="http://schemas.microsoft.com/office/drawing/2014/main" val="20001"/>
                    </a:ext>
                  </a:extLst>
                </a:gridCol>
                <a:gridCol w="3627348">
                  <a:extLst>
                    <a:ext uri="{9D8B030D-6E8A-4147-A177-3AD203B41FA5}">
                      <a16:colId xmlns:a16="http://schemas.microsoft.com/office/drawing/2014/main" val="20002"/>
                    </a:ext>
                  </a:extLst>
                </a:gridCol>
              </a:tblGrid>
              <a:tr h="471919">
                <a:tc gridSpan="3">
                  <a:txBody>
                    <a:bodyPr/>
                    <a:lstStyle/>
                    <a:p>
                      <a:pPr indent="127000" algn="ctr">
                        <a:lnSpc>
                          <a:spcPts val="1800"/>
                        </a:lnSpc>
                        <a:spcAft>
                          <a:spcPts val="0"/>
                        </a:spcAft>
                      </a:pPr>
                      <a:r>
                        <a:rPr lang="zh-CN" sz="2400" b="0" i="0" kern="100" dirty="0">
                          <a:effectLst/>
                          <a:latin typeface="FZLanTingHeiS-R-GB" panose="02000000000000000000" pitchFamily="2" charset="-122"/>
                          <a:ea typeface="FZLanTingHeiS-R-GB" panose="02000000000000000000" pitchFamily="2" charset="-122"/>
                          <a:cs typeface="Microsoft YaHei" charset="-122"/>
                        </a:rPr>
                        <a:t>生产可能性表</a:t>
                      </a: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6530">
                <a:tc>
                  <a:txBody>
                    <a:bodyPr/>
                    <a:lstStyle/>
                    <a:p>
                      <a:pPr indent="266700" algn="ctr">
                        <a:lnSpc>
                          <a:spcPts val="1800"/>
                        </a:lnSpc>
                        <a:spcAft>
                          <a:spcPts val="0"/>
                        </a:spcAft>
                      </a:pPr>
                      <a:r>
                        <a:rPr lang="zh-CN" sz="2400" b="0" i="0" kern="100" dirty="0">
                          <a:effectLst/>
                          <a:latin typeface="FZLanTingHeiS-R-GB" panose="02000000000000000000" pitchFamily="2" charset="-122"/>
                          <a:ea typeface="FZLanTingHeiS-R-GB" panose="02000000000000000000" pitchFamily="2" charset="-122"/>
                          <a:cs typeface="Microsoft YaHei" charset="-122"/>
                        </a:rPr>
                        <a:t>生产组合</a:t>
                      </a:r>
                    </a:p>
                  </a:txBody>
                  <a:tcPr marL="68580" marR="68580" marT="0" marB="0" anchor="ctr"/>
                </a:tc>
                <a:tc>
                  <a:txBody>
                    <a:bodyPr/>
                    <a:lstStyle/>
                    <a:p>
                      <a:pPr indent="266700" algn="ctr">
                        <a:lnSpc>
                          <a:spcPts val="1800"/>
                        </a:lnSpc>
                        <a:spcAft>
                          <a:spcPts val="0"/>
                        </a:spcAft>
                      </a:pPr>
                      <a:r>
                        <a:rPr lang="zh-CN" sz="2400" b="0" i="0" kern="100" dirty="0">
                          <a:effectLst/>
                          <a:latin typeface="FZLanTingHeiS-R-GB" panose="02000000000000000000" pitchFamily="2" charset="-122"/>
                          <a:ea typeface="FZLanTingHeiS-R-GB" panose="02000000000000000000" pitchFamily="2" charset="-122"/>
                          <a:cs typeface="Microsoft YaHei" charset="-122"/>
                        </a:rPr>
                        <a:t>电视机（</a:t>
                      </a:r>
                      <a:r>
                        <a:rPr lang="en-US" sz="2400" b="0" i="0" kern="100" dirty="0">
                          <a:effectLst/>
                          <a:latin typeface="FZLanTingHeiS-R-GB" panose="02000000000000000000" pitchFamily="2" charset="-122"/>
                          <a:ea typeface="FZLanTingHeiS-R-GB" panose="02000000000000000000" pitchFamily="2" charset="-122"/>
                          <a:cs typeface="Microsoft YaHei" charset="-122"/>
                        </a:rPr>
                        <a:t>X</a:t>
                      </a:r>
                      <a:r>
                        <a:rPr lang="zh-CN" sz="2400" b="0" i="0" kern="100" dirty="0">
                          <a:effectLst/>
                          <a:latin typeface="FZLanTingHeiS-R-GB" panose="02000000000000000000" pitchFamily="2" charset="-122"/>
                          <a:ea typeface="FZLanTingHeiS-R-GB" panose="02000000000000000000" pitchFamily="2" charset="-122"/>
                          <a:cs typeface="Microsoft YaHei" charset="-122"/>
                        </a:rPr>
                        <a:t>）（</a:t>
                      </a:r>
                      <a:r>
                        <a:rPr lang="zh-CN" altLang="en-US" sz="2400" b="0" i="0" kern="100" dirty="0">
                          <a:effectLst/>
                          <a:latin typeface="FZLanTingHeiS-R-GB" panose="02000000000000000000" pitchFamily="2" charset="-122"/>
                          <a:ea typeface="FZLanTingHeiS-R-GB" panose="02000000000000000000" pitchFamily="2" charset="-122"/>
                          <a:cs typeface="Microsoft YaHei" charset="-122"/>
                        </a:rPr>
                        <a:t>千</a:t>
                      </a:r>
                      <a:r>
                        <a:rPr lang="zh-CN" sz="2400" b="0" i="0" kern="100" dirty="0">
                          <a:effectLst/>
                          <a:latin typeface="FZLanTingHeiS-R-GB" panose="02000000000000000000" pitchFamily="2" charset="-122"/>
                          <a:ea typeface="FZLanTingHeiS-R-GB" panose="02000000000000000000" pitchFamily="2" charset="-122"/>
                          <a:cs typeface="Microsoft YaHei" charset="-122"/>
                        </a:rPr>
                        <a:t>台</a:t>
                      </a:r>
                      <a:r>
                        <a:rPr lang="en-US" sz="2400" b="0" i="0" kern="100" dirty="0">
                          <a:effectLst/>
                          <a:latin typeface="FZLanTingHeiS-R-GB" panose="02000000000000000000" pitchFamily="2" charset="-122"/>
                          <a:ea typeface="FZLanTingHeiS-R-GB" panose="02000000000000000000" pitchFamily="2" charset="-122"/>
                          <a:cs typeface="Microsoft YaHei" charset="-122"/>
                        </a:rPr>
                        <a:t>/</a:t>
                      </a:r>
                      <a:r>
                        <a:rPr lang="zh-CN" sz="2400" b="0" i="0" kern="100" dirty="0">
                          <a:effectLst/>
                          <a:latin typeface="FZLanTingHeiS-R-GB" panose="02000000000000000000" pitchFamily="2" charset="-122"/>
                          <a:ea typeface="FZLanTingHeiS-R-GB" panose="02000000000000000000" pitchFamily="2" charset="-122"/>
                          <a:cs typeface="Microsoft YaHei" charset="-122"/>
                        </a:rPr>
                        <a:t>年）</a:t>
                      </a:r>
                    </a:p>
                  </a:txBody>
                  <a:tcPr marL="68580" marR="68580" marT="0" marB="0" anchor="ctr"/>
                </a:tc>
                <a:tc>
                  <a:txBody>
                    <a:bodyPr/>
                    <a:lstStyle/>
                    <a:p>
                      <a:pPr indent="266700" algn="ctr">
                        <a:lnSpc>
                          <a:spcPts val="1800"/>
                        </a:lnSpc>
                        <a:spcAft>
                          <a:spcPts val="0"/>
                        </a:spcAft>
                      </a:pPr>
                      <a:r>
                        <a:rPr lang="zh-CN" sz="2400" b="0" i="0" kern="100" dirty="0">
                          <a:effectLst/>
                          <a:latin typeface="FZLanTingHeiS-R-GB" panose="02000000000000000000" pitchFamily="2" charset="-122"/>
                          <a:ea typeface="FZLanTingHeiS-R-GB" panose="02000000000000000000" pitchFamily="2" charset="-122"/>
                          <a:cs typeface="Microsoft YaHei" charset="-122"/>
                        </a:rPr>
                        <a:t>电冰箱（</a:t>
                      </a:r>
                      <a:r>
                        <a:rPr lang="en-US" sz="2400" b="0" i="0" kern="100" dirty="0">
                          <a:effectLst/>
                          <a:latin typeface="FZLanTingHeiS-R-GB" panose="02000000000000000000" pitchFamily="2" charset="-122"/>
                          <a:ea typeface="FZLanTingHeiS-R-GB" panose="02000000000000000000" pitchFamily="2" charset="-122"/>
                          <a:cs typeface="Microsoft YaHei" charset="-122"/>
                        </a:rPr>
                        <a:t>Y</a:t>
                      </a:r>
                      <a:r>
                        <a:rPr lang="zh-CN" sz="2400" b="0" i="0" kern="100" dirty="0">
                          <a:effectLst/>
                          <a:latin typeface="FZLanTingHeiS-R-GB" panose="02000000000000000000" pitchFamily="2" charset="-122"/>
                          <a:ea typeface="FZLanTingHeiS-R-GB" panose="02000000000000000000" pitchFamily="2" charset="-122"/>
                          <a:cs typeface="Microsoft YaHei" charset="-122"/>
                        </a:rPr>
                        <a:t>）（</a:t>
                      </a:r>
                      <a:r>
                        <a:rPr lang="zh-CN" altLang="en-US" sz="2400" b="0" i="0" kern="100" dirty="0">
                          <a:effectLst/>
                          <a:latin typeface="FZLanTingHeiS-R-GB" panose="02000000000000000000" pitchFamily="2" charset="-122"/>
                          <a:ea typeface="FZLanTingHeiS-R-GB" panose="02000000000000000000" pitchFamily="2" charset="-122"/>
                          <a:cs typeface="Microsoft YaHei" charset="-122"/>
                        </a:rPr>
                        <a:t>千</a:t>
                      </a:r>
                      <a:r>
                        <a:rPr lang="zh-CN" sz="2400" b="0" i="0" kern="100" dirty="0">
                          <a:effectLst/>
                          <a:latin typeface="FZLanTingHeiS-R-GB" panose="02000000000000000000" pitchFamily="2" charset="-122"/>
                          <a:ea typeface="FZLanTingHeiS-R-GB" panose="02000000000000000000" pitchFamily="2" charset="-122"/>
                          <a:cs typeface="Microsoft YaHei" charset="-122"/>
                        </a:rPr>
                        <a:t>台</a:t>
                      </a:r>
                      <a:r>
                        <a:rPr lang="en-US" sz="2400" b="0" i="0" kern="100" dirty="0">
                          <a:effectLst/>
                          <a:latin typeface="FZLanTingHeiS-R-GB" panose="02000000000000000000" pitchFamily="2" charset="-122"/>
                          <a:ea typeface="FZLanTingHeiS-R-GB" panose="02000000000000000000" pitchFamily="2" charset="-122"/>
                          <a:cs typeface="Microsoft YaHei" charset="-122"/>
                        </a:rPr>
                        <a:t>/</a:t>
                      </a:r>
                      <a:r>
                        <a:rPr lang="zh-CN" sz="2400" b="0" i="0" kern="100" dirty="0">
                          <a:effectLst/>
                          <a:latin typeface="FZLanTingHeiS-R-GB" panose="02000000000000000000" pitchFamily="2" charset="-122"/>
                          <a:ea typeface="FZLanTingHeiS-R-GB" panose="02000000000000000000" pitchFamily="2" charset="-122"/>
                          <a:cs typeface="Microsoft YaHei" charset="-122"/>
                        </a:rPr>
                        <a:t>年）</a:t>
                      </a:r>
                    </a:p>
                  </a:txBody>
                  <a:tcPr marL="68580" marR="68580" marT="0" marB="0" anchor="ctr"/>
                </a:tc>
                <a:extLst>
                  <a:ext uri="{0D108BD9-81ED-4DB2-BD59-A6C34878D82A}">
                    <a16:rowId xmlns:a16="http://schemas.microsoft.com/office/drawing/2014/main" val="10001"/>
                  </a:ext>
                </a:extLst>
              </a:tr>
              <a:tr h="467827">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A</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50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extLst>
                  <a:ext uri="{0D108BD9-81ED-4DB2-BD59-A6C34878D82A}">
                    <a16:rowId xmlns:a16="http://schemas.microsoft.com/office/drawing/2014/main" val="10002"/>
                  </a:ext>
                </a:extLst>
              </a:tr>
              <a:tr h="467827">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B</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20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40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extLst>
                  <a:ext uri="{0D108BD9-81ED-4DB2-BD59-A6C34878D82A}">
                    <a16:rowId xmlns:a16="http://schemas.microsoft.com/office/drawing/2014/main" val="10003"/>
                  </a:ext>
                </a:extLst>
              </a:tr>
              <a:tr h="467827">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C</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40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25</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extLst>
                  <a:ext uri="{0D108BD9-81ED-4DB2-BD59-A6C34878D82A}">
                    <a16:rowId xmlns:a16="http://schemas.microsoft.com/office/drawing/2014/main" val="10004"/>
                  </a:ext>
                </a:extLst>
              </a:tr>
              <a:tr h="467827">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D</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60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tc>
                  <a:txBody>
                    <a:bodyPr/>
                    <a:lstStyle/>
                    <a:p>
                      <a:pPr indent="266700" algn="ctr">
                        <a:lnSpc>
                          <a:spcPts val="1800"/>
                        </a:lnSpc>
                        <a:spcAft>
                          <a:spcPts val="0"/>
                        </a:spcAft>
                      </a:pPr>
                      <a:r>
                        <a:rPr lang="en-US" sz="2400" b="0" i="0" kern="100" dirty="0">
                          <a:effectLst/>
                          <a:latin typeface="FZLanTingHeiS-R-GB" panose="02000000000000000000" pitchFamily="2" charset="-122"/>
                          <a:ea typeface="FZLanTingHeiS-R-GB" panose="02000000000000000000" pitchFamily="2" charset="-122"/>
                          <a:cs typeface="Microsoft YaHei" charset="-122"/>
                        </a:rPr>
                        <a:t>0</a:t>
                      </a:r>
                      <a:endParaRPr lang="zh-CN" sz="2400" b="0" i="0" kern="100" dirty="0">
                        <a:effectLst/>
                        <a:latin typeface="FZLanTingHeiS-R-GB" panose="02000000000000000000" pitchFamily="2" charset="-122"/>
                        <a:ea typeface="FZLanTingHeiS-R-GB" panose="02000000000000000000" pitchFamily="2" charset="-122"/>
                        <a:cs typeface="Microsoft YaHei" charset="-122"/>
                      </a:endParaRPr>
                    </a:p>
                  </a:txBody>
                  <a:tcPr marL="68580" marR="68580" marT="0" marB="0" anchor="ctr"/>
                </a:tc>
                <a:extLst>
                  <a:ext uri="{0D108BD9-81ED-4DB2-BD59-A6C34878D82A}">
                    <a16:rowId xmlns:a16="http://schemas.microsoft.com/office/drawing/2014/main" val="10005"/>
                  </a:ext>
                </a:extLst>
              </a:tr>
            </a:tbl>
          </a:graphicData>
        </a:graphic>
      </p:graphicFrame>
      <p:sp>
        <p:nvSpPr>
          <p:cNvPr id="7" name="矩形 6"/>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Tree>
    <p:extLst>
      <p:ext uri="{BB962C8B-B14F-4D97-AF65-F5344CB8AC3E}">
        <p14:creationId xmlns:p14="http://schemas.microsoft.com/office/powerpoint/2010/main" val="2418879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17" name="圆角矩形 16"/>
          <p:cNvSpPr/>
          <p:nvPr/>
        </p:nvSpPr>
        <p:spPr>
          <a:xfrm>
            <a:off x="334127" y="129165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一、概念</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文本框 18"/>
          <p:cNvSpPr txBox="1"/>
          <p:nvPr/>
        </p:nvSpPr>
        <p:spPr>
          <a:xfrm>
            <a:off x="172299" y="3021687"/>
            <a:ext cx="11515791"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生产可能性曲线</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 production</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possibilities frontier ,PPF</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：在</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既定资源和技术条件下</a:t>
            </a:r>
            <a:r>
              <a:rPr kumimoji="1" lang="zh-CN" altLang="en-US" sz="2400" dirty="0">
                <a:latin typeface="FZLanTingHeiS-R-GB" panose="02000000000000000000" pitchFamily="2" charset="-122"/>
                <a:ea typeface="FZLanTingHeiS-R-GB" panose="02000000000000000000" pitchFamily="2" charset="-122"/>
                <a:cs typeface="Microsoft YaHei" charset="-122"/>
              </a:rPr>
              <a:t>，能够生产的各种产品产量的最大组合的轨迹。</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extLst>
              <p:ext uri="{D42A27DB-BD31-4B8C-83A1-F6EECF244321}">
                <p14:modId xmlns:p14="http://schemas.microsoft.com/office/powerpoint/2010/main" val="1995605701"/>
              </p:ext>
            </p:extLst>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Tree>
    <p:extLst>
      <p:ext uri="{BB962C8B-B14F-4D97-AF65-F5344CB8AC3E}">
        <p14:creationId xmlns:p14="http://schemas.microsoft.com/office/powerpoint/2010/main" val="996738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17" name="圆角矩形 16"/>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直线箭头连接符 6"/>
          <p:cNvCxnSpPr/>
          <p:nvPr/>
        </p:nvCxnSpPr>
        <p:spPr>
          <a:xfrm flipV="1">
            <a:off x="7963490" y="6162245"/>
            <a:ext cx="4203031" cy="3208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H="1" flipV="1">
            <a:off x="7963490" y="2284443"/>
            <a:ext cx="1" cy="38778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10435859" y="6252303"/>
            <a:ext cx="174859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电视机数量</a:t>
            </a:r>
            <a:r>
              <a:rPr kumimoji="1" lang="en-US" altLang="zh-CN" sz="2000" dirty="0">
                <a:latin typeface="FZLanTingHeiS-R-GB" panose="02000000000000000000" pitchFamily="2" charset="-122"/>
                <a:ea typeface="FZLanTingHeiS-R-GB" panose="02000000000000000000" pitchFamily="2" charset="-122"/>
                <a:cs typeface="Microsoft YaHei" charset="-122"/>
              </a:rPr>
              <a:t>X</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5733637" y="2105544"/>
            <a:ext cx="20854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电冰箱数量</a:t>
            </a:r>
            <a:r>
              <a:rPr kumimoji="1" lang="en-US" altLang="zh-CN" sz="2000" dirty="0">
                <a:latin typeface="FZLanTingHeiS-R-GB" panose="02000000000000000000" pitchFamily="2" charset="-122"/>
                <a:ea typeface="FZLanTingHeiS-R-GB" panose="02000000000000000000" pitchFamily="2" charset="-122"/>
                <a:cs typeface="Microsoft YaHei" charset="-122"/>
              </a:rPr>
              <a:t>Y</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矩形 12"/>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pic>
        <p:nvPicPr>
          <p:cNvPr id="3" name="图片 2"/>
          <p:cNvPicPr>
            <a:picLocks noChangeAspect="1"/>
          </p:cNvPicPr>
          <p:nvPr/>
        </p:nvPicPr>
        <p:blipFill>
          <a:blip r:embed="rId8"/>
          <a:stretch>
            <a:fillRect/>
          </a:stretch>
        </p:blipFill>
        <p:spPr>
          <a:xfrm>
            <a:off x="334127" y="3144449"/>
            <a:ext cx="7391400" cy="2222500"/>
          </a:xfrm>
          <a:prstGeom prst="rect">
            <a:avLst/>
          </a:prstGeom>
        </p:spPr>
      </p:pic>
    </p:spTree>
    <p:extLst>
      <p:ext uri="{BB962C8B-B14F-4D97-AF65-F5344CB8AC3E}">
        <p14:creationId xmlns:p14="http://schemas.microsoft.com/office/powerpoint/2010/main" val="11192957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descr="90b61e5309a2f45e98e07ff3ceadf8d"/>
          <p:cNvPicPr/>
          <p:nvPr/>
        </p:nvPicPr>
        <p:blipFill rotWithShape="1">
          <a:blip r:embed="rId8">
            <a:clrChange>
              <a:clrFrom>
                <a:srgbClr val="FFFFFF">
                  <a:alpha val="100000"/>
                </a:srgbClr>
              </a:clrFrom>
              <a:clrTo>
                <a:srgbClr val="FFFFFF">
                  <a:alpha val="100000"/>
                  <a:alpha val="0"/>
                </a:srgbClr>
              </a:clrTo>
            </a:clrChange>
          </a:blip>
          <a:srcRect t="3280" b="7469"/>
          <a:stretch/>
        </p:blipFill>
        <p:spPr>
          <a:xfrm>
            <a:off x="2855495" y="2197768"/>
            <a:ext cx="5894058" cy="4489903"/>
          </a:xfrm>
          <a:prstGeom prst="rect">
            <a:avLst/>
          </a:prstGeom>
        </p:spPr>
      </p:pic>
      <p:sp>
        <p:nvSpPr>
          <p:cNvPr id="10" name="圆角矩形 9"/>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矩形 10"/>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Tree>
    <p:extLst>
      <p:ext uri="{BB962C8B-B14F-4D97-AF65-F5344CB8AC3E}">
        <p14:creationId xmlns:p14="http://schemas.microsoft.com/office/powerpoint/2010/main" val="17690602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751221" y="2436135"/>
            <a:ext cx="10398042" cy="50622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、生产可能性曲线是向右下方倾斜的。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pic>
        <p:nvPicPr>
          <p:cNvPr id="12" name="图片 11" descr="90b61e5309a2f45e98e07ff3ceadf8d"/>
          <p:cNvPicPr/>
          <p:nvPr/>
        </p:nvPicPr>
        <p:blipFill rotWithShape="1">
          <a:blip r:embed="rId8">
            <a:clrChange>
              <a:clrFrom>
                <a:srgbClr val="FFFFFF">
                  <a:alpha val="100000"/>
                </a:srgbClr>
              </a:clrFrom>
              <a:clrTo>
                <a:srgbClr val="FFFFFF">
                  <a:alpha val="100000"/>
                  <a:alpha val="0"/>
                </a:srgbClr>
              </a:clrTo>
            </a:clrChange>
          </a:blip>
          <a:srcRect t="3280" b="7469"/>
          <a:stretch/>
        </p:blipFill>
        <p:spPr>
          <a:xfrm>
            <a:off x="7744493" y="3474538"/>
            <a:ext cx="4242802" cy="3030574"/>
          </a:xfrm>
          <a:prstGeom prst="rect">
            <a:avLst/>
          </a:prstGeom>
        </p:spPr>
      </p:pic>
      <p:sp>
        <p:nvSpPr>
          <p:cNvPr id="13" name="矩形 12"/>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
        <p:nvSpPr>
          <p:cNvPr id="14" name="圆角矩形 13"/>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9144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751221" y="2436135"/>
            <a:ext cx="10398042" cy="961289"/>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、生产可能性曲线是向右下方倾斜的。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、在一般情况下，生产可能性曲线是向右上方凸出的。 </a:t>
            </a:r>
          </a:p>
        </p:txBody>
      </p:sp>
      <p:pic>
        <p:nvPicPr>
          <p:cNvPr id="12" name="图片 11" descr="90b61e5309a2f45e98e07ff3ceadf8d"/>
          <p:cNvPicPr/>
          <p:nvPr/>
        </p:nvPicPr>
        <p:blipFill rotWithShape="1">
          <a:blip r:embed="rId8">
            <a:clrChange>
              <a:clrFrom>
                <a:srgbClr val="FFFFFF">
                  <a:alpha val="100000"/>
                </a:srgbClr>
              </a:clrFrom>
              <a:clrTo>
                <a:srgbClr val="FFFFFF">
                  <a:alpha val="100000"/>
                  <a:alpha val="0"/>
                </a:srgbClr>
              </a:clrTo>
            </a:clrChange>
          </a:blip>
          <a:srcRect t="3280" b="7469"/>
          <a:stretch/>
        </p:blipFill>
        <p:spPr>
          <a:xfrm>
            <a:off x="7744493" y="3474538"/>
            <a:ext cx="4242802" cy="3030574"/>
          </a:xfrm>
          <a:prstGeom prst="rect">
            <a:avLst/>
          </a:prstGeom>
        </p:spPr>
      </p:pic>
      <p:sp>
        <p:nvSpPr>
          <p:cNvPr id="13" name="矩形 12"/>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
        <p:nvSpPr>
          <p:cNvPr id="14" name="圆角矩形 13"/>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081306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751221" y="2436135"/>
            <a:ext cx="10398042" cy="332398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、生产可能性曲线是向右下方倾斜的。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、在一般情况下，生产可能性曲线是向右上方凸出的。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、通过生产可能性曲线，可以划分：</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生产可能性区域：</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生产可能性曲线上。</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生产无效率区域：</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G</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生产不可能区域：</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F</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pic>
        <p:nvPicPr>
          <p:cNvPr id="13" name="图片 12" descr="63269fad6739d1471e90406807b7d89"/>
          <p:cNvPicPr/>
          <p:nvPr/>
        </p:nvPicPr>
        <p:blipFill rotWithShape="1">
          <a:blip r:embed="rId8">
            <a:clrChange>
              <a:clrFrom>
                <a:srgbClr val="FFFFFF">
                  <a:alpha val="100000"/>
                </a:srgbClr>
              </a:clrFrom>
              <a:clrTo>
                <a:srgbClr val="FFFFFF">
                  <a:alpha val="100000"/>
                  <a:alpha val="0"/>
                </a:srgbClr>
              </a:clrTo>
            </a:clrChange>
          </a:blip>
          <a:srcRect l="4887" r="7261" b="8883"/>
          <a:stretch/>
        </p:blipFill>
        <p:spPr>
          <a:xfrm>
            <a:off x="8229601" y="4058920"/>
            <a:ext cx="3368842" cy="2895080"/>
          </a:xfrm>
          <a:prstGeom prst="rect">
            <a:avLst/>
          </a:prstGeom>
        </p:spPr>
      </p:pic>
      <p:sp>
        <p:nvSpPr>
          <p:cNvPr id="12" name="矩形 11"/>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
        <p:nvSpPr>
          <p:cNvPr id="14" name="圆角矩形 13"/>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966698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751221" y="2436135"/>
            <a:ext cx="10398042" cy="332398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、生产可能性曲线是向右下方倾斜的。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、在一般情况下，生产可能性曲线是向右上方凸出的。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、通过生产可能性曲线，可以划分：</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生产可能性区域：生产可能性曲线上。</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生产无效率区域：</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G</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生产不可能区域：</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F</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pic>
        <p:nvPicPr>
          <p:cNvPr id="13" name="图片 12" descr="63269fad6739d1471e90406807b7d89"/>
          <p:cNvPicPr/>
          <p:nvPr/>
        </p:nvPicPr>
        <p:blipFill rotWithShape="1">
          <a:blip r:embed="rId8">
            <a:clrChange>
              <a:clrFrom>
                <a:srgbClr val="FFFFFF">
                  <a:alpha val="100000"/>
                </a:srgbClr>
              </a:clrFrom>
              <a:clrTo>
                <a:srgbClr val="FFFFFF">
                  <a:alpha val="100000"/>
                  <a:alpha val="0"/>
                </a:srgbClr>
              </a:clrTo>
            </a:clrChange>
          </a:blip>
          <a:srcRect l="4887" r="7261" b="8883"/>
          <a:stretch/>
        </p:blipFill>
        <p:spPr>
          <a:xfrm>
            <a:off x="8229601" y="4058920"/>
            <a:ext cx="3368842" cy="2895080"/>
          </a:xfrm>
          <a:prstGeom prst="rect">
            <a:avLst/>
          </a:prstGeom>
        </p:spPr>
      </p:pic>
      <p:sp>
        <p:nvSpPr>
          <p:cNvPr id="12" name="矩形 11"/>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
        <p:nvSpPr>
          <p:cNvPr id="14" name="圆角矩形 13"/>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90414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733446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751221" y="2436135"/>
            <a:ext cx="10398042" cy="332398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、生产可能性曲线是向右下方倾斜的。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、在一般情况下，生产可能性曲线是向右上方凸出的。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、通过生产可能性曲线，可以划分：</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生产可能性区域：生产可能性曲线上。</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生产无效率区域：</a:t>
            </a:r>
            <a:r>
              <a:rPr kumimoji="1" lang="en-US" altLang="zh-CN" sz="2000" dirty="0">
                <a:latin typeface="FZLanTingHeiS-R-GB" panose="02000000000000000000" pitchFamily="2" charset="-122"/>
                <a:ea typeface="FZLanTingHeiS-R-GB" panose="02000000000000000000" pitchFamily="2" charset="-122"/>
                <a:cs typeface="Microsoft YaHei" charset="-122"/>
              </a:rPr>
              <a:t>G</a:t>
            </a:r>
            <a:r>
              <a:rPr kumimoji="1" lang="zh-CN" altLang="en-US" sz="2000" dirty="0">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生产不可能区域：</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F</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pic>
        <p:nvPicPr>
          <p:cNvPr id="13" name="图片 12" descr="63269fad6739d1471e90406807b7d89"/>
          <p:cNvPicPr/>
          <p:nvPr/>
        </p:nvPicPr>
        <p:blipFill rotWithShape="1">
          <a:blip r:embed="rId8">
            <a:clrChange>
              <a:clrFrom>
                <a:srgbClr val="FFFFFF">
                  <a:alpha val="100000"/>
                </a:srgbClr>
              </a:clrFrom>
              <a:clrTo>
                <a:srgbClr val="FFFFFF">
                  <a:alpha val="100000"/>
                  <a:alpha val="0"/>
                </a:srgbClr>
              </a:clrTo>
            </a:clrChange>
          </a:blip>
          <a:srcRect l="4887" r="7261" b="8883"/>
          <a:stretch/>
        </p:blipFill>
        <p:spPr>
          <a:xfrm>
            <a:off x="8229601" y="4058920"/>
            <a:ext cx="3368842" cy="2895080"/>
          </a:xfrm>
          <a:prstGeom prst="rect">
            <a:avLst/>
          </a:prstGeom>
        </p:spPr>
      </p:pic>
      <p:sp>
        <p:nvSpPr>
          <p:cNvPr id="12" name="矩形 11"/>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
        <p:nvSpPr>
          <p:cNvPr id="14" name="圆角矩形 13"/>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097010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图表 8"/>
          <p:cNvGraphicFramePr/>
          <p:nvPr/>
        </p:nvGraphicFramePr>
        <p:xfrm>
          <a:off x="7315200" y="-273561"/>
          <a:ext cx="5101389" cy="313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751221" y="2436135"/>
            <a:ext cx="10398042" cy="3323987"/>
          </a:xfrm>
          <a:prstGeom prst="rect">
            <a:avLst/>
          </a:prstGeom>
          <a:noFill/>
        </p:spPr>
        <p:txBody>
          <a:bodyPr wrap="square" rtlCol="0">
            <a:spAutoFit/>
          </a:bodyPr>
          <a:lstStyle/>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、生产可能性曲线是向右下方倾斜的。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、在一般情况下，生产可能性曲线是向右上方凸出的。</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、通过生产可能性曲线，可以划分：</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生产可能性区域：生产可能性曲线上。</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生产无效率区域：</a:t>
            </a:r>
            <a:r>
              <a:rPr kumimoji="1" lang="en-US" altLang="zh-CN" sz="2000" dirty="0">
                <a:latin typeface="FZLanTingHeiS-R-GB" panose="02000000000000000000" pitchFamily="2" charset="-122"/>
                <a:ea typeface="FZLanTingHeiS-R-GB" panose="02000000000000000000" pitchFamily="2" charset="-122"/>
                <a:cs typeface="Microsoft YaHei" charset="-122"/>
              </a:rPr>
              <a:t>G</a:t>
            </a:r>
            <a:r>
              <a:rPr kumimoji="1" lang="zh-CN" altLang="en-US" sz="2000" dirty="0">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生产不可能区域：</a:t>
            </a:r>
            <a:r>
              <a:rPr kumimoji="1" lang="en-US" altLang="zh-CN" sz="2000" dirty="0">
                <a:latin typeface="FZLanTingHeiS-R-GB" panose="02000000000000000000" pitchFamily="2" charset="-122"/>
                <a:ea typeface="FZLanTingHeiS-R-GB" panose="02000000000000000000" pitchFamily="2" charset="-122"/>
                <a:cs typeface="Microsoft YaHei" charset="-122"/>
              </a:rPr>
              <a:t>F</a:t>
            </a:r>
            <a:r>
              <a:rPr kumimoji="1" lang="zh-CN" altLang="en-US" sz="2000" dirty="0">
                <a:latin typeface="FZLanTingHeiS-R-GB" panose="02000000000000000000" pitchFamily="2" charset="-122"/>
                <a:ea typeface="FZLanTingHeiS-R-GB" panose="02000000000000000000" pitchFamily="2" charset="-122"/>
                <a:cs typeface="Microsoft YaHei" charset="-122"/>
              </a:rPr>
              <a:t>点所在区域。</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 </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pic>
        <p:nvPicPr>
          <p:cNvPr id="13" name="图片 12" descr="63269fad6739d1471e90406807b7d89"/>
          <p:cNvPicPr/>
          <p:nvPr/>
        </p:nvPicPr>
        <p:blipFill rotWithShape="1">
          <a:blip r:embed="rId8">
            <a:clrChange>
              <a:clrFrom>
                <a:srgbClr val="FFFFFF">
                  <a:alpha val="100000"/>
                </a:srgbClr>
              </a:clrFrom>
              <a:clrTo>
                <a:srgbClr val="FFFFFF">
                  <a:alpha val="100000"/>
                  <a:alpha val="0"/>
                </a:srgbClr>
              </a:clrTo>
            </a:clrChange>
          </a:blip>
          <a:srcRect l="4887" r="7261" b="8883"/>
          <a:stretch/>
        </p:blipFill>
        <p:spPr>
          <a:xfrm>
            <a:off x="8229601" y="4058920"/>
            <a:ext cx="3368842" cy="2895080"/>
          </a:xfrm>
          <a:prstGeom prst="rect">
            <a:avLst/>
          </a:prstGeom>
        </p:spPr>
      </p:pic>
      <p:sp>
        <p:nvSpPr>
          <p:cNvPr id="12" name="矩形 11"/>
          <p:cNvSpPr/>
          <p:nvPr/>
        </p:nvSpPr>
        <p:spPr>
          <a:xfrm>
            <a:off x="172299" y="77677"/>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7.3.1</a:t>
            </a:r>
            <a:r>
              <a:rPr lang="zh-CN" altLang="en-US" sz="1200" dirty="0">
                <a:solidFill>
                  <a:schemeClr val="bg1">
                    <a:lumMod val="75000"/>
                  </a:schemeClr>
                </a:solidFill>
                <a:latin typeface="SimSun" charset="-122"/>
                <a:ea typeface="SimSun" charset="-122"/>
                <a:cs typeface="SimSun" charset="-122"/>
              </a:rPr>
              <a:t>一、生产可能性曲线</a:t>
            </a:r>
          </a:p>
        </p:txBody>
      </p:sp>
      <p:sp>
        <p:nvSpPr>
          <p:cNvPr id="14" name="圆角矩形 13"/>
          <p:cNvSpPr/>
          <p:nvPr/>
        </p:nvSpPr>
        <p:spPr>
          <a:xfrm>
            <a:off x="334127" y="1291659"/>
            <a:ext cx="443509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a:t>
            </a:r>
            <a:r>
              <a:rPr lang="zh-CN" altLang="en-US" sz="2000" dirty="0">
                <a:latin typeface="FZLanTingHeiS-R-GB" panose="02000000000000000000" pitchFamily="2" charset="-122"/>
                <a:ea typeface="FZLanTingHeiS-R-GB" panose="02000000000000000000" pitchFamily="2" charset="-122"/>
                <a:cs typeface="Microsoft YaHei" charset="-122"/>
              </a:rPr>
              <a:t>生产可能性曲线的特征</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320729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672898" y="3196766"/>
            <a:ext cx="10590548"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边际转换率</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 marginal rate of transformation </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MRT</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：指在</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资源一定</a:t>
            </a:r>
            <a:r>
              <a:rPr kumimoji="1" lang="zh-CN" altLang="en-US" sz="2400" dirty="0">
                <a:latin typeface="FZLanTingHeiS-R-GB" panose="02000000000000000000" pitchFamily="2" charset="-122"/>
                <a:ea typeface="FZLanTingHeiS-R-GB" panose="02000000000000000000" pitchFamily="2" charset="-122"/>
                <a:cs typeface="Microsoft YaHei" charset="-122"/>
              </a:rPr>
              <a:t>的条件下，</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增加</a:t>
            </a:r>
            <a:r>
              <a:rPr kumimoji="1" lang="zh-CN" altLang="en-US" sz="2400" dirty="0">
                <a:latin typeface="FZLanTingHeiS-R-GB" panose="02000000000000000000" pitchFamily="2" charset="-122"/>
                <a:ea typeface="FZLanTingHeiS-R-GB" panose="02000000000000000000" pitchFamily="2" charset="-122"/>
                <a:cs typeface="Microsoft YaHei" charset="-122"/>
              </a:rPr>
              <a:t>单位某种产品的生产所必须</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放弃</a:t>
            </a:r>
            <a:r>
              <a:rPr kumimoji="1" lang="zh-CN" altLang="en-US" sz="2400" dirty="0">
                <a:latin typeface="FZLanTingHeiS-R-GB" panose="02000000000000000000" pitchFamily="2" charset="-122"/>
                <a:ea typeface="FZLanTingHeiS-R-GB" panose="02000000000000000000" pitchFamily="2" charset="-122"/>
                <a:cs typeface="Microsoft YaHei" charset="-122"/>
              </a:rPr>
              <a:t>的另一种产品的数量。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pic>
        <p:nvPicPr>
          <p:cNvPr id="12" name="图片 11" descr="a68213f1f87d182fc8ef5a52548bf78"/>
          <p:cNvPicPr/>
          <p:nvPr/>
        </p:nvPicPr>
        <p:blipFill rotWithShape="1">
          <a:blip r:embed="rId3">
            <a:clrChange>
              <a:clrFrom>
                <a:srgbClr val="FFFFFF">
                  <a:alpha val="100000"/>
                </a:srgbClr>
              </a:clrFrom>
              <a:clrTo>
                <a:srgbClr val="FFFFFF">
                  <a:alpha val="100000"/>
                  <a:alpha val="0"/>
                </a:srgbClr>
              </a:clrTo>
            </a:clrChange>
          </a:blip>
          <a:srcRect r="7473" b="11794"/>
          <a:stretch/>
        </p:blipFill>
        <p:spPr>
          <a:xfrm>
            <a:off x="8621114" y="16311"/>
            <a:ext cx="3466295" cy="3015647"/>
          </a:xfrm>
          <a:prstGeom prst="rect">
            <a:avLst/>
          </a:prstGeom>
        </p:spPr>
      </p:pic>
      <p:sp>
        <p:nvSpPr>
          <p:cNvPr id="7" name="圆角矩形 6"/>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099269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751221" y="2436135"/>
            <a:ext cx="7173579"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产出组合从</a:t>
            </a:r>
            <a:r>
              <a:rPr kumimoji="1" lang="en-US" altLang="zh-CN" sz="2400" dirty="0">
                <a:latin typeface="FZLanTingHeiS-R-GB" panose="02000000000000000000" pitchFamily="2" charset="-122"/>
                <a:ea typeface="FZLanTingHeiS-R-GB" panose="02000000000000000000" pitchFamily="2" charset="-122"/>
                <a:cs typeface="Microsoft YaHei" charset="-122"/>
              </a:rPr>
              <a:t>E(10,20)</a:t>
            </a:r>
            <a:r>
              <a:rPr kumimoji="1" lang="zh-CN" altLang="en-US" sz="2400" dirty="0">
                <a:latin typeface="FZLanTingHeiS-R-GB" panose="02000000000000000000" pitchFamily="2" charset="-122"/>
                <a:ea typeface="FZLanTingHeiS-R-GB" panose="02000000000000000000" pitchFamily="2" charset="-122"/>
                <a:cs typeface="Microsoft YaHei" charset="-122"/>
              </a:rPr>
              <a:t>变到</a:t>
            </a:r>
            <a:r>
              <a:rPr kumimoji="1" lang="en-US" altLang="zh-CN" sz="2400" dirty="0">
                <a:latin typeface="FZLanTingHeiS-R-GB" panose="02000000000000000000" pitchFamily="2" charset="-122"/>
                <a:ea typeface="FZLanTingHeiS-R-GB" panose="02000000000000000000" pitchFamily="2" charset="-122"/>
                <a:cs typeface="Microsoft YaHei" charset="-122"/>
              </a:rPr>
              <a:t>F(20,10)</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电冰箱产出变化： </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电视机产出变化： </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pic>
        <p:nvPicPr>
          <p:cNvPr id="12" name="图片 11" descr="a68213f1f87d182fc8ef5a52548bf78"/>
          <p:cNvPicPr/>
          <p:nvPr/>
        </p:nvPicPr>
        <p:blipFill rotWithShape="1">
          <a:blip r:embed="rId3">
            <a:clrChange>
              <a:clrFrom>
                <a:srgbClr val="FFFFFF">
                  <a:alpha val="100000"/>
                </a:srgbClr>
              </a:clrFrom>
              <a:clrTo>
                <a:srgbClr val="FFFFFF">
                  <a:alpha val="100000"/>
                  <a:alpha val="0"/>
                </a:srgbClr>
              </a:clrTo>
            </a:clrChange>
          </a:blip>
          <a:srcRect r="7473" b="11794"/>
          <a:stretch/>
        </p:blipFill>
        <p:spPr>
          <a:xfrm>
            <a:off x="8280403" y="22923"/>
            <a:ext cx="3911597" cy="3748865"/>
          </a:xfrm>
          <a:prstGeom prst="rect">
            <a:avLst/>
          </a:prstGeom>
        </p:spPr>
      </p:pic>
      <p:sp>
        <p:nvSpPr>
          <p:cNvPr id="3" name="文本框 2"/>
          <p:cNvSpPr txBox="1"/>
          <p:nvPr/>
        </p:nvSpPr>
        <p:spPr>
          <a:xfrm>
            <a:off x="9759373" y="414997"/>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9" name="文本框 8"/>
          <p:cNvSpPr txBox="1"/>
          <p:nvPr/>
        </p:nvSpPr>
        <p:spPr>
          <a:xfrm>
            <a:off x="10396173" y="1445738"/>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13" name="文本框 12"/>
          <p:cNvSpPr txBox="1"/>
          <p:nvPr/>
        </p:nvSpPr>
        <p:spPr>
          <a:xfrm>
            <a:off x="7366003" y="83567"/>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电冰箱</a:t>
            </a:r>
          </a:p>
        </p:txBody>
      </p:sp>
      <p:sp>
        <p:nvSpPr>
          <p:cNvPr id="14" name="文本框 13"/>
          <p:cNvSpPr txBox="1"/>
          <p:nvPr/>
        </p:nvSpPr>
        <p:spPr>
          <a:xfrm>
            <a:off x="11055687" y="3636464"/>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电视机</a:t>
            </a:r>
          </a:p>
        </p:txBody>
      </p:sp>
      <p:sp>
        <p:nvSpPr>
          <p:cNvPr id="15" name="圆角矩形 14"/>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39497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751221" y="2436135"/>
            <a:ext cx="7173579"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产出组合从</a:t>
            </a:r>
            <a:r>
              <a:rPr kumimoji="1" lang="en-US" altLang="zh-CN" sz="2400" dirty="0">
                <a:latin typeface="FZLanTingHeiS-R-GB" panose="02000000000000000000" pitchFamily="2" charset="-122"/>
                <a:ea typeface="FZLanTingHeiS-R-GB" panose="02000000000000000000" pitchFamily="2" charset="-122"/>
                <a:cs typeface="Microsoft YaHei" charset="-122"/>
              </a:rPr>
              <a:t>E(10,20)</a:t>
            </a:r>
            <a:r>
              <a:rPr kumimoji="1" lang="zh-CN" altLang="en-US" sz="2400" dirty="0">
                <a:latin typeface="FZLanTingHeiS-R-GB" panose="02000000000000000000" pitchFamily="2" charset="-122"/>
                <a:ea typeface="FZLanTingHeiS-R-GB" panose="02000000000000000000" pitchFamily="2" charset="-122"/>
                <a:cs typeface="Microsoft YaHei" charset="-122"/>
              </a:rPr>
              <a:t>变到</a:t>
            </a:r>
            <a:r>
              <a:rPr kumimoji="1" lang="en-US" altLang="zh-CN" sz="2400" dirty="0">
                <a:latin typeface="FZLanTingHeiS-R-GB" panose="02000000000000000000" pitchFamily="2" charset="-122"/>
                <a:ea typeface="FZLanTingHeiS-R-GB" panose="02000000000000000000" pitchFamily="2" charset="-122"/>
                <a:cs typeface="Microsoft YaHei" charset="-122"/>
              </a:rPr>
              <a:t>F(20,10)</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电冰箱产出变化：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10-20=-10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电视机产出变化：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20-10=10</a:t>
            </a:r>
          </a:p>
        </p:txBody>
      </p:sp>
      <p:pic>
        <p:nvPicPr>
          <p:cNvPr id="12" name="图片 11" descr="a68213f1f87d182fc8ef5a52548bf78"/>
          <p:cNvPicPr/>
          <p:nvPr/>
        </p:nvPicPr>
        <p:blipFill rotWithShape="1">
          <a:blip r:embed="rId3">
            <a:clrChange>
              <a:clrFrom>
                <a:srgbClr val="FFFFFF">
                  <a:alpha val="100000"/>
                </a:srgbClr>
              </a:clrFrom>
              <a:clrTo>
                <a:srgbClr val="FFFFFF">
                  <a:alpha val="100000"/>
                  <a:alpha val="0"/>
                </a:srgbClr>
              </a:clrTo>
            </a:clrChange>
          </a:blip>
          <a:srcRect r="7473" b="11794"/>
          <a:stretch/>
        </p:blipFill>
        <p:spPr>
          <a:xfrm>
            <a:off x="8280403" y="22923"/>
            <a:ext cx="3911597" cy="3748865"/>
          </a:xfrm>
          <a:prstGeom prst="rect">
            <a:avLst/>
          </a:prstGeom>
        </p:spPr>
      </p:pic>
      <p:sp>
        <p:nvSpPr>
          <p:cNvPr id="3" name="文本框 2"/>
          <p:cNvSpPr txBox="1"/>
          <p:nvPr/>
        </p:nvSpPr>
        <p:spPr>
          <a:xfrm>
            <a:off x="9759373" y="414997"/>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9" name="文本框 8"/>
          <p:cNvSpPr txBox="1"/>
          <p:nvPr/>
        </p:nvSpPr>
        <p:spPr>
          <a:xfrm>
            <a:off x="10396173" y="1445738"/>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13" name="文本框 12"/>
          <p:cNvSpPr txBox="1"/>
          <p:nvPr/>
        </p:nvSpPr>
        <p:spPr>
          <a:xfrm>
            <a:off x="7366003" y="83567"/>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电冰箱</a:t>
            </a:r>
          </a:p>
        </p:txBody>
      </p:sp>
      <p:sp>
        <p:nvSpPr>
          <p:cNvPr id="14" name="文本框 13"/>
          <p:cNvSpPr txBox="1"/>
          <p:nvPr/>
        </p:nvSpPr>
        <p:spPr>
          <a:xfrm>
            <a:off x="11055687" y="3636464"/>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电视机</a:t>
            </a:r>
          </a:p>
        </p:txBody>
      </p:sp>
      <p:sp>
        <p:nvSpPr>
          <p:cNvPr id="15" name="圆角矩形 14"/>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0854941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751221" y="2436135"/>
            <a:ext cx="7173579" cy="2797048"/>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产出组合从</a:t>
            </a:r>
            <a:r>
              <a:rPr kumimoji="1" lang="en-US" altLang="zh-CN" sz="2400" dirty="0">
                <a:latin typeface="FZLanTingHeiS-R-GB" panose="02000000000000000000" pitchFamily="2" charset="-122"/>
                <a:ea typeface="FZLanTingHeiS-R-GB" panose="02000000000000000000" pitchFamily="2" charset="-122"/>
                <a:cs typeface="Microsoft YaHei" charset="-122"/>
              </a:rPr>
              <a:t>E(10,20)</a:t>
            </a:r>
            <a:r>
              <a:rPr kumimoji="1" lang="zh-CN" altLang="en-US" sz="2400" dirty="0">
                <a:latin typeface="FZLanTingHeiS-R-GB" panose="02000000000000000000" pitchFamily="2" charset="-122"/>
                <a:ea typeface="FZLanTingHeiS-R-GB" panose="02000000000000000000" pitchFamily="2" charset="-122"/>
                <a:cs typeface="Microsoft YaHei" charset="-122"/>
              </a:rPr>
              <a:t>变到</a:t>
            </a:r>
            <a:r>
              <a:rPr kumimoji="1" lang="en-US" altLang="zh-CN" sz="2400" dirty="0">
                <a:latin typeface="FZLanTingHeiS-R-GB" panose="02000000000000000000" pitchFamily="2" charset="-122"/>
                <a:ea typeface="FZLanTingHeiS-R-GB" panose="02000000000000000000" pitchFamily="2" charset="-122"/>
                <a:cs typeface="Microsoft YaHei" charset="-122"/>
              </a:rPr>
              <a:t>F(20,10)</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电冰箱产出变化：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10-20=-10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电视机产出变化：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20-10=10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问：技术和资源是固定的。多生产一台电视机，需要减少几台电冰箱的生产？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pic>
        <p:nvPicPr>
          <p:cNvPr id="12" name="图片 11" descr="a68213f1f87d182fc8ef5a52548bf78"/>
          <p:cNvPicPr/>
          <p:nvPr/>
        </p:nvPicPr>
        <p:blipFill rotWithShape="1">
          <a:blip r:embed="rId3">
            <a:clrChange>
              <a:clrFrom>
                <a:srgbClr val="FFFFFF">
                  <a:alpha val="100000"/>
                </a:srgbClr>
              </a:clrFrom>
              <a:clrTo>
                <a:srgbClr val="FFFFFF">
                  <a:alpha val="100000"/>
                  <a:alpha val="0"/>
                </a:srgbClr>
              </a:clrTo>
            </a:clrChange>
          </a:blip>
          <a:srcRect r="7473" b="11794"/>
          <a:stretch/>
        </p:blipFill>
        <p:spPr>
          <a:xfrm>
            <a:off x="8280403" y="22923"/>
            <a:ext cx="3911597" cy="3748865"/>
          </a:xfrm>
          <a:prstGeom prst="rect">
            <a:avLst/>
          </a:prstGeom>
        </p:spPr>
      </p:pic>
      <p:sp>
        <p:nvSpPr>
          <p:cNvPr id="3" name="文本框 2"/>
          <p:cNvSpPr txBox="1"/>
          <p:nvPr/>
        </p:nvSpPr>
        <p:spPr>
          <a:xfrm>
            <a:off x="9759373" y="414997"/>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9" name="文本框 8"/>
          <p:cNvSpPr txBox="1"/>
          <p:nvPr/>
        </p:nvSpPr>
        <p:spPr>
          <a:xfrm>
            <a:off x="10396173" y="1445738"/>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13" name="文本框 12"/>
          <p:cNvSpPr txBox="1"/>
          <p:nvPr/>
        </p:nvSpPr>
        <p:spPr>
          <a:xfrm>
            <a:off x="7366003" y="83567"/>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电冰箱</a:t>
            </a:r>
          </a:p>
        </p:txBody>
      </p:sp>
      <p:sp>
        <p:nvSpPr>
          <p:cNvPr id="14" name="文本框 13"/>
          <p:cNvSpPr txBox="1"/>
          <p:nvPr/>
        </p:nvSpPr>
        <p:spPr>
          <a:xfrm>
            <a:off x="11055687" y="3636464"/>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电视机</a:t>
            </a:r>
          </a:p>
        </p:txBody>
      </p:sp>
      <p:sp>
        <p:nvSpPr>
          <p:cNvPr id="15" name="圆角矩形 14"/>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9109621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751221" y="2436135"/>
                <a:ext cx="7173579" cy="3899529"/>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产出组合从</a:t>
                </a:r>
                <a:r>
                  <a:rPr kumimoji="1" lang="en-US" altLang="zh-CN" sz="2400" dirty="0">
                    <a:latin typeface="FZLanTingHeiS-R-GB" panose="02000000000000000000" pitchFamily="2" charset="-122"/>
                    <a:ea typeface="FZLanTingHeiS-R-GB" panose="02000000000000000000" pitchFamily="2" charset="-122"/>
                    <a:cs typeface="Microsoft YaHei" charset="-122"/>
                  </a:rPr>
                  <a:t>E(10,20)</a:t>
                </a:r>
                <a:r>
                  <a:rPr kumimoji="1" lang="zh-CN" altLang="en-US" sz="2400" dirty="0">
                    <a:latin typeface="FZLanTingHeiS-R-GB" panose="02000000000000000000" pitchFamily="2" charset="-122"/>
                    <a:ea typeface="FZLanTingHeiS-R-GB" panose="02000000000000000000" pitchFamily="2" charset="-122"/>
                    <a:cs typeface="Microsoft YaHei" charset="-122"/>
                  </a:rPr>
                  <a:t>变到</a:t>
                </a:r>
                <a:r>
                  <a:rPr kumimoji="1" lang="en-US" altLang="zh-CN" sz="2400" dirty="0">
                    <a:latin typeface="FZLanTingHeiS-R-GB" panose="02000000000000000000" pitchFamily="2" charset="-122"/>
                    <a:ea typeface="FZLanTingHeiS-R-GB" panose="02000000000000000000" pitchFamily="2" charset="-122"/>
                    <a:cs typeface="Microsoft YaHei" charset="-122"/>
                  </a:rPr>
                  <a:t>F(20,10)</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电冰箱产出变化：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10-20=-10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电视机产出变化：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20-10=10</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问：技术和资源是固定的。多生产一台电视机，需要减少几台电冰箱的生产？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smtClean="0">
                              <a:latin typeface="Cambria Math" charset="0"/>
                              <a:ea typeface="Microsoft YaHei" charset="-122"/>
                              <a:cs typeface="Microsoft YaHei" charset="-122"/>
                            </a:rPr>
                            <m:t>−10</m:t>
                          </m:r>
                        </m:num>
                        <m:den>
                          <m:r>
                            <a:rPr kumimoji="1" lang="en-US" altLang="zh-CN" sz="2400" smtClean="0">
                              <a:latin typeface="Cambria Math" charset="0"/>
                              <a:ea typeface="Microsoft YaHei" charset="-122"/>
                              <a:cs typeface="Microsoft YaHei" charset="-122"/>
                            </a:rPr>
                            <m:t>10</m:t>
                          </m:r>
                        </m:den>
                      </m:f>
                      <m:r>
                        <a:rPr kumimoji="1" lang="en-US" altLang="zh-CN" sz="2400" smtClean="0">
                          <a:latin typeface="Cambria Math" charset="0"/>
                          <a:ea typeface="Microsoft YaHei" charset="-122"/>
                          <a:cs typeface="Microsoft YaHei" charset="-122"/>
                        </a:rPr>
                        <m:t>=−1</m:t>
                      </m:r>
                    </m:oMath>
                  </m:oMathPara>
                </a14:m>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751221" y="2436135"/>
                <a:ext cx="7173579" cy="3899529"/>
              </a:xfrm>
              <a:prstGeom prst="rect">
                <a:avLst/>
              </a:prstGeom>
              <a:blipFill>
                <a:blip r:embed="rId3"/>
                <a:stretch>
                  <a:fillRect l="-1416"/>
                </a:stretch>
              </a:blipFill>
            </p:spPr>
            <p:txBody>
              <a:bodyPr/>
              <a:lstStyle/>
              <a:p>
                <a:r>
                  <a:rPr lang="zh-CN" altLang="en-US">
                    <a:noFill/>
                  </a:rPr>
                  <a:t> </a:t>
                </a:r>
              </a:p>
            </p:txBody>
          </p:sp>
        </mc:Fallback>
      </mc:AlternateContent>
      <p:pic>
        <p:nvPicPr>
          <p:cNvPr id="12" name="图片 11" descr="a68213f1f87d182fc8ef5a52548bf78"/>
          <p:cNvPicPr/>
          <p:nvPr/>
        </p:nvPicPr>
        <p:blipFill rotWithShape="1">
          <a:blip r:embed="rId4">
            <a:clrChange>
              <a:clrFrom>
                <a:srgbClr val="FFFFFF">
                  <a:alpha val="100000"/>
                </a:srgbClr>
              </a:clrFrom>
              <a:clrTo>
                <a:srgbClr val="FFFFFF">
                  <a:alpha val="100000"/>
                  <a:alpha val="0"/>
                </a:srgbClr>
              </a:clrTo>
            </a:clrChange>
          </a:blip>
          <a:srcRect r="7473" b="11794"/>
          <a:stretch/>
        </p:blipFill>
        <p:spPr>
          <a:xfrm>
            <a:off x="8280403" y="22923"/>
            <a:ext cx="3911597" cy="3748865"/>
          </a:xfrm>
          <a:prstGeom prst="rect">
            <a:avLst/>
          </a:prstGeom>
        </p:spPr>
      </p:pic>
      <p:sp>
        <p:nvSpPr>
          <p:cNvPr id="3" name="文本框 2"/>
          <p:cNvSpPr txBox="1"/>
          <p:nvPr/>
        </p:nvSpPr>
        <p:spPr>
          <a:xfrm>
            <a:off x="9759373" y="414997"/>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9" name="文本框 8"/>
          <p:cNvSpPr txBox="1"/>
          <p:nvPr/>
        </p:nvSpPr>
        <p:spPr>
          <a:xfrm>
            <a:off x="10396173" y="1445738"/>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13" name="文本框 12"/>
          <p:cNvSpPr txBox="1"/>
          <p:nvPr/>
        </p:nvSpPr>
        <p:spPr>
          <a:xfrm>
            <a:off x="7366003" y="83567"/>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电冰箱</a:t>
            </a:r>
          </a:p>
        </p:txBody>
      </p:sp>
      <p:sp>
        <p:nvSpPr>
          <p:cNvPr id="14" name="文本框 13"/>
          <p:cNvSpPr txBox="1"/>
          <p:nvPr/>
        </p:nvSpPr>
        <p:spPr>
          <a:xfrm>
            <a:off x="11055687" y="3636464"/>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电视机</a:t>
            </a:r>
          </a:p>
        </p:txBody>
      </p:sp>
      <p:sp>
        <p:nvSpPr>
          <p:cNvPr id="15" name="圆角矩形 14"/>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1166506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751221" y="2436135"/>
                <a:ext cx="7173579" cy="3899529"/>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产出组合从</a:t>
                </a:r>
                <a:r>
                  <a:rPr kumimoji="1" lang="en-US" altLang="zh-CN" sz="2400" dirty="0">
                    <a:latin typeface="FZLanTingHeiS-R-GB" panose="02000000000000000000" pitchFamily="2" charset="-122"/>
                    <a:ea typeface="FZLanTingHeiS-R-GB" panose="02000000000000000000" pitchFamily="2" charset="-122"/>
                    <a:cs typeface="Microsoft YaHei" charset="-122"/>
                  </a:rPr>
                  <a:t>E(10,20)</a:t>
                </a:r>
                <a:r>
                  <a:rPr kumimoji="1" lang="zh-CN" altLang="en-US" sz="2400" dirty="0">
                    <a:latin typeface="FZLanTingHeiS-R-GB" panose="02000000000000000000" pitchFamily="2" charset="-122"/>
                    <a:ea typeface="FZLanTingHeiS-R-GB" panose="02000000000000000000" pitchFamily="2" charset="-122"/>
                    <a:cs typeface="Microsoft YaHei" charset="-122"/>
                  </a:rPr>
                  <a:t>变到</a:t>
                </a:r>
                <a:r>
                  <a:rPr kumimoji="1" lang="en-US" altLang="zh-CN" sz="2400" dirty="0">
                    <a:latin typeface="FZLanTingHeiS-R-GB" panose="02000000000000000000" pitchFamily="2" charset="-122"/>
                    <a:ea typeface="FZLanTingHeiS-R-GB" panose="02000000000000000000" pitchFamily="2" charset="-122"/>
                    <a:cs typeface="Microsoft YaHei" charset="-122"/>
                  </a:rPr>
                  <a:t>F(20,10)</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电冰箱产出变化：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10-20=-10</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Y</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电视机产出变化：</a:t>
                </a:r>
                <a:r>
                  <a:rPr kumimoji="1" lang="en-US" altLang="zh-CN" sz="2400" dirty="0">
                    <a:latin typeface="FZLanTingHeiS-R-GB" panose="02000000000000000000" pitchFamily="2" charset="-122"/>
                    <a:ea typeface="FZLanTingHeiS-R-GB" panose="02000000000000000000" pitchFamily="2" charset="-122"/>
                    <a:cs typeface="Microsoft YaHei" charset="-122"/>
                  </a:rPr>
                  <a:t>20-10=10</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X</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问：技术和资源是固定的。多生产一台电视机，需要减少几台电冰箱的生产？</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14:m>
                  <m:oMathPara xmlns:m="http://schemas.openxmlformats.org/officeDocument/2006/math">
                    <m:oMathParaPr>
                      <m:jc m:val="centerGroup"/>
                    </m:oMathParaPr>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smtClean="0">
                              <a:latin typeface="Cambria Math" charset="0"/>
                              <a:ea typeface="Microsoft YaHei" charset="-122"/>
                              <a:cs typeface="Microsoft YaHei" charset="-122"/>
                            </a:rPr>
                            <m:t>−10</m:t>
                          </m:r>
                        </m:num>
                        <m:den>
                          <m:r>
                            <a:rPr kumimoji="1" lang="en-US" altLang="zh-CN" sz="2400" smtClean="0">
                              <a:latin typeface="Cambria Math" charset="0"/>
                              <a:ea typeface="Microsoft YaHei" charset="-122"/>
                              <a:cs typeface="Microsoft YaHei" charset="-122"/>
                            </a:rPr>
                            <m:t>10</m:t>
                          </m:r>
                        </m:den>
                      </m:f>
                      <m:r>
                        <a:rPr kumimoji="1" lang="en-US" altLang="zh-CN" sz="2400" smtClean="0">
                          <a:latin typeface="Cambria Math" charset="0"/>
                          <a:ea typeface="Microsoft YaHei" charset="-122"/>
                          <a:cs typeface="Microsoft YaHei" charset="-122"/>
                        </a:rPr>
                        <m:t>=−1</m:t>
                      </m:r>
                    </m:oMath>
                  </m:oMathPara>
                </a14:m>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751221" y="2436135"/>
                <a:ext cx="7173579" cy="3899529"/>
              </a:xfrm>
              <a:prstGeom prst="rect">
                <a:avLst/>
              </a:prstGeom>
              <a:blipFill>
                <a:blip r:embed="rId3"/>
                <a:stretch>
                  <a:fillRect l="-1416"/>
                </a:stretch>
              </a:blipFill>
            </p:spPr>
            <p:txBody>
              <a:bodyPr/>
              <a:lstStyle/>
              <a:p>
                <a:r>
                  <a:rPr lang="zh-CN" altLang="en-US">
                    <a:noFill/>
                  </a:rPr>
                  <a:t> </a:t>
                </a:r>
              </a:p>
            </p:txBody>
          </p:sp>
        </mc:Fallback>
      </mc:AlternateContent>
      <p:pic>
        <p:nvPicPr>
          <p:cNvPr id="12" name="图片 11" descr="a68213f1f87d182fc8ef5a52548bf78"/>
          <p:cNvPicPr/>
          <p:nvPr/>
        </p:nvPicPr>
        <p:blipFill rotWithShape="1">
          <a:blip r:embed="rId4">
            <a:clrChange>
              <a:clrFrom>
                <a:srgbClr val="FFFFFF">
                  <a:alpha val="100000"/>
                </a:srgbClr>
              </a:clrFrom>
              <a:clrTo>
                <a:srgbClr val="FFFFFF">
                  <a:alpha val="100000"/>
                  <a:alpha val="0"/>
                </a:srgbClr>
              </a:clrTo>
            </a:clrChange>
          </a:blip>
          <a:srcRect r="7473" b="11794"/>
          <a:stretch/>
        </p:blipFill>
        <p:spPr>
          <a:xfrm>
            <a:off x="8280403" y="22923"/>
            <a:ext cx="3911597" cy="3748865"/>
          </a:xfrm>
          <a:prstGeom prst="rect">
            <a:avLst/>
          </a:prstGeom>
        </p:spPr>
      </p:pic>
      <p:sp>
        <p:nvSpPr>
          <p:cNvPr id="3" name="文本框 2"/>
          <p:cNvSpPr txBox="1"/>
          <p:nvPr/>
        </p:nvSpPr>
        <p:spPr>
          <a:xfrm>
            <a:off x="9759373" y="414997"/>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9" name="文本框 8"/>
          <p:cNvSpPr txBox="1"/>
          <p:nvPr/>
        </p:nvSpPr>
        <p:spPr>
          <a:xfrm>
            <a:off x="10396173" y="1445738"/>
            <a:ext cx="1828800" cy="830997"/>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20</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10</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13" name="文本框 12"/>
          <p:cNvSpPr txBox="1"/>
          <p:nvPr/>
        </p:nvSpPr>
        <p:spPr>
          <a:xfrm>
            <a:off x="7366003" y="83567"/>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电冰箱</a:t>
            </a:r>
          </a:p>
        </p:txBody>
      </p:sp>
      <p:sp>
        <p:nvSpPr>
          <p:cNvPr id="14" name="文本框 13"/>
          <p:cNvSpPr txBox="1"/>
          <p:nvPr/>
        </p:nvSpPr>
        <p:spPr>
          <a:xfrm>
            <a:off x="11055687" y="3636464"/>
            <a:ext cx="1828800"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电视机</a:t>
            </a:r>
          </a:p>
        </p:txBody>
      </p:sp>
      <p:sp>
        <p:nvSpPr>
          <p:cNvPr id="15" name="圆角矩形 14"/>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259537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7.3.1</a:t>
            </a:r>
            <a:r>
              <a:rPr lang="zh-CN" altLang="en-US" sz="2800" dirty="0">
                <a:latin typeface="FZLanTingHeiS-R-GB" panose="02000000000000000000" pitchFamily="2" charset="-122"/>
                <a:ea typeface="FZLanTingHeiS-R-GB" panose="02000000000000000000" pitchFamily="2" charset="-122"/>
                <a:cs typeface="Microsoft YaHei" charset="-122"/>
              </a:rPr>
              <a:t> 生产可能性曲线</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7" y="1291659"/>
            <a:ext cx="39009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a:t>
            </a:r>
            <a:r>
              <a:rPr lang="zh-CN" altLang="en-US" sz="2000" dirty="0">
                <a:latin typeface="FZLanTingHeiS-R-GB" panose="02000000000000000000" pitchFamily="2" charset="-122"/>
                <a:ea typeface="FZLanTingHeiS-R-GB" panose="02000000000000000000" pitchFamily="2" charset="-122"/>
                <a:cs typeface="Microsoft YaHei" charset="-122"/>
              </a:rPr>
              <a:t>边际转换率</a:t>
            </a:r>
            <a:r>
              <a:rPr lang="en-US" altLang="zh-CN" sz="2000" dirty="0">
                <a:latin typeface="FZLanTingHeiS-R-GB" panose="02000000000000000000" pitchFamily="2" charset="-122"/>
                <a:ea typeface="FZLanTingHeiS-R-GB" panose="02000000000000000000" pitchFamily="2" charset="-122"/>
                <a:cs typeface="Microsoft YaHei" charset="-122"/>
              </a:rPr>
              <a:t>【</a:t>
            </a:r>
            <a:r>
              <a:rPr lang="zh-CN" altLang="en-US" sz="2000" dirty="0">
                <a:latin typeface="FZLanTingHeiS-R-GB" panose="02000000000000000000" pitchFamily="2" charset="-122"/>
                <a:ea typeface="FZLanTingHeiS-R-GB" panose="02000000000000000000" pitchFamily="2" charset="-122"/>
                <a:cs typeface="Microsoft YaHei" charset="-122"/>
              </a:rPr>
              <a:t>选择</a:t>
            </a:r>
            <a:r>
              <a:rPr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p:cNvSpPr txBox="1"/>
          <p:nvPr/>
        </p:nvSpPr>
        <p:spPr>
          <a:xfrm>
            <a:off x="672898" y="3196766"/>
            <a:ext cx="10590548"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边际转换率</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 marginal rate of transformation </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MRT</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：指在</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资源一定</a:t>
            </a:r>
            <a:r>
              <a:rPr kumimoji="1" lang="zh-CN" altLang="en-US" sz="2400" dirty="0">
                <a:latin typeface="FZLanTingHeiS-R-GB" panose="02000000000000000000" pitchFamily="2" charset="-122"/>
                <a:ea typeface="FZLanTingHeiS-R-GB" panose="02000000000000000000" pitchFamily="2" charset="-122"/>
                <a:cs typeface="Microsoft YaHei" charset="-122"/>
              </a:rPr>
              <a:t>的条件下，</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增加</a:t>
            </a:r>
            <a:r>
              <a:rPr kumimoji="1" lang="zh-CN" altLang="en-US" sz="2400" dirty="0">
                <a:latin typeface="FZLanTingHeiS-R-GB" panose="02000000000000000000" pitchFamily="2" charset="-122"/>
                <a:ea typeface="FZLanTingHeiS-R-GB" panose="02000000000000000000" pitchFamily="2" charset="-122"/>
                <a:cs typeface="Microsoft YaHei" charset="-122"/>
              </a:rPr>
              <a:t>单位某种产品的生产所必须</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放弃</a:t>
            </a:r>
            <a:r>
              <a:rPr kumimoji="1" lang="zh-CN" altLang="en-US" sz="2400" dirty="0">
                <a:latin typeface="FZLanTingHeiS-R-GB" panose="02000000000000000000" pitchFamily="2" charset="-122"/>
                <a:ea typeface="FZLanTingHeiS-R-GB" panose="02000000000000000000" pitchFamily="2" charset="-122"/>
                <a:cs typeface="Microsoft YaHei" charset="-122"/>
              </a:rPr>
              <a:t>的另一种产品的数量。</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pic>
        <p:nvPicPr>
          <p:cNvPr id="12" name="图片 11" descr="a68213f1f87d182fc8ef5a52548bf78"/>
          <p:cNvPicPr/>
          <p:nvPr/>
        </p:nvPicPr>
        <p:blipFill rotWithShape="1">
          <a:blip r:embed="rId3">
            <a:clrChange>
              <a:clrFrom>
                <a:srgbClr val="FFFFFF">
                  <a:alpha val="100000"/>
                </a:srgbClr>
              </a:clrFrom>
              <a:clrTo>
                <a:srgbClr val="FFFFFF">
                  <a:alpha val="100000"/>
                  <a:alpha val="0"/>
                </a:srgbClr>
              </a:clrTo>
            </a:clrChange>
          </a:blip>
          <a:srcRect r="7473" b="11794"/>
          <a:stretch/>
        </p:blipFill>
        <p:spPr>
          <a:xfrm>
            <a:off x="8621114" y="16311"/>
            <a:ext cx="3466295" cy="3015647"/>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4322441" y="4733356"/>
                <a:ext cx="2856872" cy="975588"/>
              </a:xfrm>
              <a:prstGeom prst="rect">
                <a:avLst/>
              </a:prstGeom>
            </p:spPr>
            <p:txBody>
              <a:bodyPr wrap="none">
                <a:spAutoFit/>
              </a:bodyPr>
              <a:lstStyle/>
              <a:p>
                <a:r>
                  <a:rPr kumimoji="1" lang="en-US" altLang="zh-CN" sz="4000" dirty="0">
                    <a:latin typeface="FZLanTingHeiS-R-GB" panose="02000000000000000000" pitchFamily="2" charset="-122"/>
                    <a:ea typeface="FZLanTingHeiS-R-GB" panose="02000000000000000000" pitchFamily="2" charset="-122"/>
                    <a:cs typeface="Microsoft YaHei" charset="-122"/>
                  </a:rPr>
                  <a:t>MRT=-</a:t>
                </a:r>
                <a:r>
                  <a:rPr kumimoji="1" lang="zh-CN" altLang="en-US" sz="4000" dirty="0">
                    <a:latin typeface="FZLanTingHeiS-R-GB" panose="02000000000000000000" pitchFamily="2" charset="-122"/>
                    <a:ea typeface="FZLanTingHeiS-R-GB" panose="02000000000000000000" pitchFamily="2" charset="-122"/>
                    <a:cs typeface="Microsoft YaHei" charset="-122"/>
                  </a:rPr>
                  <a:t> </a:t>
                </a:r>
                <a14:m>
                  <m:oMath xmlns:m="http://schemas.openxmlformats.org/officeDocument/2006/math">
                    <m:f>
                      <m:fPr>
                        <m:ctrlPr>
                          <a:rPr kumimoji="1" lang="mr-IN" altLang="zh-CN" sz="4000" i="1">
                            <a:latin typeface="Cambria Math" panose="02040503050406030204" pitchFamily="18" charset="0"/>
                            <a:ea typeface="Microsoft YaHei" charset="-122"/>
                            <a:cs typeface="Microsoft YaHei" charset="-122"/>
                          </a:rPr>
                        </m:ctrlPr>
                      </m:fPr>
                      <m:num>
                        <m:r>
                          <a:rPr kumimoji="1" lang="zh-CN" altLang="en-US" sz="4000">
                            <a:latin typeface="Cambria Math" charset="0"/>
                            <a:ea typeface="Microsoft YaHei" charset="-122"/>
                            <a:cs typeface="Microsoft YaHei" charset="-122"/>
                          </a:rPr>
                          <m:t>△</m:t>
                        </m:r>
                        <m:r>
                          <a:rPr kumimoji="1" lang="en-US" altLang="zh-CN" sz="4000">
                            <a:latin typeface="Cambria Math" charset="0"/>
                            <a:ea typeface="Microsoft YaHei" charset="-122"/>
                            <a:cs typeface="Microsoft YaHei" charset="-122"/>
                          </a:rPr>
                          <m:t>𝒀</m:t>
                        </m:r>
                      </m:num>
                      <m:den>
                        <m:r>
                          <a:rPr kumimoji="1" lang="zh-CN" altLang="en-US" sz="4000">
                            <a:latin typeface="Cambria Math" charset="0"/>
                            <a:ea typeface="Microsoft YaHei" charset="-122"/>
                            <a:cs typeface="Microsoft YaHei" charset="-122"/>
                          </a:rPr>
                          <m:t>△</m:t>
                        </m:r>
                        <m:r>
                          <a:rPr kumimoji="1" lang="en-US" altLang="zh-CN" sz="4000">
                            <a:latin typeface="Cambria Math" charset="0"/>
                            <a:ea typeface="Microsoft YaHei" charset="-122"/>
                            <a:cs typeface="Microsoft YaHei" charset="-122"/>
                          </a:rPr>
                          <m:t>𝑿</m:t>
                        </m:r>
                      </m:den>
                    </m:f>
                  </m:oMath>
                </a14:m>
                <a:endParaRPr lang="zh-CN" altLang="en-US" sz="4000" b="1" dirty="0"/>
              </a:p>
            </p:txBody>
          </p:sp>
        </mc:Choice>
        <mc:Fallback xmlns="">
          <p:sp>
            <p:nvSpPr>
              <p:cNvPr id="3" name="矩形 2"/>
              <p:cNvSpPr>
                <a:spLocks noRot="1" noChangeAspect="1" noMove="1" noResize="1" noEditPoints="1" noAdjustHandles="1" noChangeArrowheads="1" noChangeShapeType="1" noTextEdit="1"/>
              </p:cNvSpPr>
              <p:nvPr/>
            </p:nvSpPr>
            <p:spPr>
              <a:xfrm>
                <a:off x="4322441" y="4733356"/>
                <a:ext cx="2856872" cy="975588"/>
              </a:xfrm>
              <a:prstGeom prst="rect">
                <a:avLst/>
              </a:prstGeom>
              <a:blipFill>
                <a:blip r:embed="rId4"/>
                <a:stretch>
                  <a:fillRect l="-7522" b="-14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0132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66210" y="612370"/>
            <a:ext cx="40614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习题练习</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框 9"/>
          <p:cNvSpPr txBox="1"/>
          <p:nvPr/>
        </p:nvSpPr>
        <p:spPr>
          <a:xfrm>
            <a:off x="558713" y="1521734"/>
            <a:ext cx="10301791" cy="4459041"/>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、（）是指在既定资源和技术条件下，能够生产的各种产品产量的最大组合的轨迹。模拟题</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A:</a:t>
            </a:r>
            <a:r>
              <a:rPr kumimoji="1" lang="zh-CN" altLang="en-US" sz="2400" dirty="0">
                <a:latin typeface="FZLanTingHeiS-R-GB" panose="02000000000000000000" pitchFamily="2" charset="-122"/>
                <a:ea typeface="FZLanTingHeiS-R-GB" panose="02000000000000000000" pitchFamily="2" charset="-122"/>
                <a:cs typeface="Microsoft YaHei" charset="-122"/>
              </a:rPr>
              <a:t>收益线</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B:</a:t>
            </a:r>
            <a:r>
              <a:rPr kumimoji="1" lang="zh-CN" altLang="en-US" sz="2400" dirty="0">
                <a:latin typeface="FZLanTingHeiS-R-GB" panose="02000000000000000000" pitchFamily="2" charset="-122"/>
                <a:ea typeface="FZLanTingHeiS-R-GB" panose="02000000000000000000" pitchFamily="2" charset="-122"/>
                <a:cs typeface="Microsoft YaHei" charset="-122"/>
              </a:rPr>
              <a:t>生产可能性曲线</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a:t>
            </a:r>
            <a:r>
              <a:rPr kumimoji="1" lang="zh-CN" altLang="en-US" sz="2400" dirty="0">
                <a:latin typeface="FZLanTingHeiS-R-GB" panose="02000000000000000000" pitchFamily="2" charset="-122"/>
                <a:ea typeface="FZLanTingHeiS-R-GB" panose="02000000000000000000" pitchFamily="2" charset="-122"/>
                <a:cs typeface="Microsoft YaHei" charset="-122"/>
              </a:rPr>
              <a:t>经营杠杆</a:t>
            </a: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D:</a:t>
            </a:r>
            <a:r>
              <a:rPr kumimoji="1" lang="zh-CN" altLang="en-US" sz="2400" dirty="0">
                <a:latin typeface="FZLanTingHeiS-R-GB" panose="02000000000000000000" pitchFamily="2" charset="-122"/>
                <a:ea typeface="FZLanTingHeiS-R-GB" panose="02000000000000000000" pitchFamily="2" charset="-122"/>
                <a:cs typeface="Microsoft YaHei" charset="-122"/>
              </a:rPr>
              <a:t>盈亏平衡点</a:t>
            </a:r>
          </a:p>
          <a:p>
            <a:pPr>
              <a:lnSpc>
                <a:spcPct val="150000"/>
              </a:lnSpc>
            </a:pPr>
            <a:br>
              <a:rPr kumimoji="1" lang="zh-CN" altLang="en-US" sz="2400" dirty="0">
                <a:latin typeface="FZLanTingHeiS-R-GB" panose="02000000000000000000" pitchFamily="2" charset="-122"/>
                <a:ea typeface="FZLanTingHeiS-R-GB" panose="02000000000000000000" pitchFamily="2" charset="-122"/>
                <a:cs typeface="Microsoft YaHei" charset="-122"/>
              </a:rPr>
            </a:br>
            <a:endParaRPr kumimoji="1"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964183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3255</TotalTime>
  <Words>9561</Words>
  <Application>Microsoft Macintosh PowerPoint</Application>
  <PresentationFormat>宽屏</PresentationFormat>
  <Paragraphs>1202</Paragraphs>
  <Slides>135</Slides>
  <Notes>134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135</vt:i4>
      </vt:variant>
    </vt:vector>
  </HeadingPairs>
  <TitlesOfParts>
    <vt:vector size="146" baseType="lpstr">
      <vt:lpstr>黑体</vt:lpstr>
      <vt:lpstr>KaiTi</vt:lpstr>
      <vt:lpstr>SimSun</vt:lpstr>
      <vt:lpstr>Microsoft YaHei</vt:lpstr>
      <vt:lpstr>FZLanTingHeiS-R-GB</vt:lpstr>
      <vt:lpstr>Arial</vt:lpstr>
      <vt:lpstr>Calibri</vt:lpstr>
      <vt:lpstr>Calibri Light</vt:lpstr>
      <vt:lpstr>Cambria Math</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693</cp:revision>
  <cp:lastPrinted>2019-01-10T11:05:54Z</cp:lastPrinted>
  <dcterms:created xsi:type="dcterms:W3CDTF">2018-09-29T03:00:23Z</dcterms:created>
  <dcterms:modified xsi:type="dcterms:W3CDTF">2022-01-15T07:06:40Z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